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5E33"/>
    <a:srgbClr val="707FBE"/>
    <a:srgbClr val="FF99FF"/>
    <a:srgbClr val="996633"/>
    <a:srgbClr val="363390"/>
    <a:srgbClr val="EECD38"/>
    <a:srgbClr val="EECC37"/>
    <a:srgbClr val="FF5050"/>
    <a:srgbClr val="FFC000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08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938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341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150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460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347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4769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39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730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795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959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F6B3A-72F1-4EE6-849F-50AF528585BD}" type="datetimeFigureOut">
              <a:rPr lang="en-US" smtClean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A6E6E-67C8-4223-BDE2-AABDFA8669C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875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3453799" y="2813148"/>
            <a:ext cx="5120640" cy="1567543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MEMBRES DU CONSEIL D’ADMINISTRATION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DE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TERRE D’ARCS EN CIEL</a:t>
            </a:r>
          </a:p>
        </p:txBody>
      </p:sp>
      <p:sp>
        <p:nvSpPr>
          <p:cNvPr id="11" name="Oval 10"/>
          <p:cNvSpPr/>
          <p:nvPr/>
        </p:nvSpPr>
        <p:spPr>
          <a:xfrm>
            <a:off x="1238622" y="1192567"/>
            <a:ext cx="2873828" cy="1445623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François </a:t>
            </a:r>
            <a:r>
              <a:rPr lang="en-US" dirty="0" smtClean="0">
                <a:solidFill>
                  <a:schemeClr val="tx1"/>
                </a:solidFill>
              </a:rPr>
              <a:t>PREVOST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7868328" y="1333382"/>
            <a:ext cx="2873828" cy="1445623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Dr</a:t>
            </a:r>
            <a:r>
              <a:rPr lang="en-US" dirty="0">
                <a:solidFill>
                  <a:schemeClr val="tx1"/>
                </a:solidFill>
              </a:rPr>
              <a:t> Nicolas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DE </a:t>
            </a:r>
            <a:r>
              <a:rPr lang="en-US" dirty="0" smtClean="0">
                <a:solidFill>
                  <a:schemeClr val="tx1"/>
                </a:solidFill>
              </a:rPr>
              <a:t>JERPHANION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54992" y="2563725"/>
            <a:ext cx="2873828" cy="1445623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Catherine DE </a:t>
            </a:r>
            <a:r>
              <a:rPr lang="en-US" dirty="0" smtClean="0">
                <a:solidFill>
                  <a:schemeClr val="tx1"/>
                </a:solidFill>
              </a:rPr>
              <a:t>KERET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566223" y="2551013"/>
            <a:ext cx="2873828" cy="1445623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Michel </a:t>
            </a:r>
            <a:r>
              <a:rPr lang="en-US" dirty="0" smtClean="0">
                <a:solidFill>
                  <a:schemeClr val="tx1"/>
                </a:solidFill>
              </a:rPr>
              <a:t>FLORIOT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17030" y="3825438"/>
            <a:ext cx="3016164" cy="1445623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Daniel LOUPPE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940078" y="414813"/>
            <a:ext cx="2873828" cy="1445623"/>
          </a:xfrm>
          <a:prstGeom prst="ellipse">
            <a:avLst/>
          </a:prstGeom>
          <a:solidFill>
            <a:srgbClr val="FF5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Monique MICHELIN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Vice </a:t>
            </a:r>
            <a:r>
              <a:rPr lang="en-US" dirty="0" err="1">
                <a:solidFill>
                  <a:schemeClr val="tx1"/>
                </a:solidFill>
              </a:rPr>
              <a:t>Présidente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395818" y="412151"/>
            <a:ext cx="2873828" cy="144562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Brigitte LAMORT</a:t>
            </a:r>
          </a:p>
          <a:p>
            <a:pPr algn="ctr"/>
            <a:r>
              <a:rPr lang="en-US" dirty="0" err="1">
                <a:solidFill>
                  <a:schemeClr val="bg1"/>
                </a:solidFill>
              </a:rPr>
              <a:t>Présidente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8525089" y="3864855"/>
            <a:ext cx="2873828" cy="1445623"/>
          </a:xfrm>
          <a:prstGeom prst="ellipse">
            <a:avLst/>
          </a:prstGeom>
          <a:solidFill>
            <a:srgbClr val="0099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Sylvie </a:t>
            </a:r>
            <a:r>
              <a:rPr lang="en-US" dirty="0" smtClean="0">
                <a:solidFill>
                  <a:schemeClr val="tx1"/>
                </a:solidFill>
              </a:rPr>
              <a:t>MUSCAT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981515" y="5025199"/>
            <a:ext cx="3016164" cy="1445623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Christiane</a:t>
            </a:r>
            <a:r>
              <a:rPr lang="en-US" dirty="0" smtClean="0">
                <a:solidFill>
                  <a:schemeClr val="tx1"/>
                </a:solidFill>
              </a:rPr>
              <a:t> BABOULAZ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Secrétaire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486494" y="5264831"/>
            <a:ext cx="2873828" cy="144562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Raoudha</a:t>
            </a:r>
            <a:r>
              <a:rPr lang="en-US" dirty="0" smtClean="0">
                <a:solidFill>
                  <a:schemeClr val="tx1"/>
                </a:solidFill>
              </a:rPr>
              <a:t> DHIB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022707" y="4904060"/>
            <a:ext cx="2873828" cy="1445623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Marie-</a:t>
            </a:r>
            <a:r>
              <a:rPr lang="en-US" dirty="0" err="1">
                <a:solidFill>
                  <a:schemeClr val="tx1"/>
                </a:solidFill>
              </a:rPr>
              <a:t>Valérie</a:t>
            </a:r>
            <a:r>
              <a:rPr lang="en-US" dirty="0">
                <a:solidFill>
                  <a:schemeClr val="tx1"/>
                </a:solidFill>
              </a:rPr>
              <a:t> FINAS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Bénévole</a:t>
            </a:r>
            <a:r>
              <a:rPr lang="en-US" dirty="0">
                <a:solidFill>
                  <a:schemeClr val="tx1"/>
                </a:solidFill>
              </a:rPr>
              <a:t> chef      de </a:t>
            </a:r>
            <a:r>
              <a:rPr lang="en-US" dirty="0" err="1">
                <a:solidFill>
                  <a:schemeClr val="tx1"/>
                </a:solidFill>
              </a:rPr>
              <a:t>projet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Friperie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741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3767045" y="2304984"/>
            <a:ext cx="5120640" cy="1567543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LES SALARIES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DE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TERRE D’ARCS EN CIEL</a:t>
            </a:r>
          </a:p>
        </p:txBody>
      </p:sp>
      <p:sp>
        <p:nvSpPr>
          <p:cNvPr id="13" name="Oval 12"/>
          <p:cNvSpPr/>
          <p:nvPr/>
        </p:nvSpPr>
        <p:spPr>
          <a:xfrm>
            <a:off x="7266380" y="3468603"/>
            <a:ext cx="2873828" cy="1445623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Isabelle BONNET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Secrétaire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" name="Oval 14"/>
          <p:cNvSpPr/>
          <p:nvPr/>
        </p:nvSpPr>
        <p:spPr>
          <a:xfrm>
            <a:off x="2263229" y="1778669"/>
            <a:ext cx="2896149" cy="1445623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Lucy LOPEZ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Animatrice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culturelle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900483" y="1541891"/>
            <a:ext cx="3016164" cy="1445623"/>
          </a:xfrm>
          <a:prstGeom prst="ellipse">
            <a:avLst/>
          </a:prstGeom>
          <a:solidFill>
            <a:srgbClr val="86216A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Catherine DOUCET</a:t>
            </a:r>
          </a:p>
          <a:p>
            <a:pPr algn="ctr"/>
            <a:r>
              <a:rPr lang="en-US" dirty="0" err="1">
                <a:solidFill>
                  <a:schemeClr val="bg1"/>
                </a:solidFill>
              </a:rPr>
              <a:t>Directrice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798119" y="3741999"/>
            <a:ext cx="2873828" cy="1445623"/>
          </a:xfrm>
          <a:prstGeom prst="ellipse">
            <a:avLst/>
          </a:prstGeom>
          <a:solidFill>
            <a:srgbClr val="FF5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Gaëlle</a:t>
            </a:r>
            <a:r>
              <a:rPr lang="en-US" dirty="0">
                <a:solidFill>
                  <a:schemeClr val="tx1"/>
                </a:solidFill>
              </a:rPr>
              <a:t> ROUMEJON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Responsable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entretien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897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3767045" y="2304984"/>
            <a:ext cx="5120640" cy="1567543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LE BUREAU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DE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TERRE D’ARCS EN CIEL</a:t>
            </a:r>
          </a:p>
        </p:txBody>
      </p:sp>
      <p:sp>
        <p:nvSpPr>
          <p:cNvPr id="13" name="Oval 12"/>
          <p:cNvSpPr/>
          <p:nvPr/>
        </p:nvSpPr>
        <p:spPr>
          <a:xfrm>
            <a:off x="3140029" y="3684268"/>
            <a:ext cx="2873828" cy="1445623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Christiane</a:t>
            </a:r>
            <a:r>
              <a:rPr lang="en-US" dirty="0" smtClean="0">
                <a:solidFill>
                  <a:schemeClr val="tx1"/>
                </a:solidFill>
              </a:rPr>
              <a:t> BABOULAZ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Secrétaire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057787" y="1904050"/>
            <a:ext cx="2873828" cy="1445623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Monique MICHELIN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Vice </a:t>
            </a:r>
            <a:r>
              <a:rPr lang="en-US" dirty="0" err="1">
                <a:solidFill>
                  <a:schemeClr val="tx1"/>
                </a:solidFill>
              </a:rPr>
              <a:t>Présidente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4890451" y="1047620"/>
            <a:ext cx="3016164" cy="1445623"/>
          </a:xfrm>
          <a:prstGeom prst="ellipse">
            <a:avLst/>
          </a:prstGeom>
          <a:solidFill>
            <a:srgbClr val="86216A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Brigitte LAMORT</a:t>
            </a:r>
          </a:p>
          <a:p>
            <a:pPr algn="ctr"/>
            <a:r>
              <a:rPr lang="en-US" dirty="0" err="1">
                <a:solidFill>
                  <a:schemeClr val="bg1"/>
                </a:solidFill>
              </a:rPr>
              <a:t>Présidente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7865451" y="1770431"/>
            <a:ext cx="2873828" cy="1445623"/>
          </a:xfrm>
          <a:prstGeom prst="ellipse">
            <a:avLst/>
          </a:prstGeom>
          <a:solidFill>
            <a:srgbClr val="0099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Daniel LOUPPE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027817" y="3616988"/>
            <a:ext cx="3143794" cy="1445623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Michel </a:t>
            </a:r>
            <a:r>
              <a:rPr lang="en-US" dirty="0" smtClean="0">
                <a:solidFill>
                  <a:schemeClr val="tx1"/>
                </a:solidFill>
              </a:rPr>
              <a:t>FLORIOT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555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65917" y="901920"/>
            <a:ext cx="9646593" cy="293655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824854" y="368519"/>
            <a:ext cx="435428" cy="46155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80754" y="1178884"/>
            <a:ext cx="850827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LE BUREAU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/>
              <a:t>Il se réunit régulièrement aussi souvent que l’exige l’intérêt de l’Association et au minimum une fois par trimestre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/>
              <a:t>Il est compose de 5 membres élus par le Conseil d’administration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/>
              <a:t>Il assure le bon fonctionnement de l’Association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/>
              <a:t>Il est chargé de préparer et d’exécuter les décisions du Conseil d’Administration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5917" y="4629863"/>
            <a:ext cx="9553303" cy="217496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Down Arrow 4"/>
          <p:cNvSpPr/>
          <p:nvPr/>
        </p:nvSpPr>
        <p:spPr>
          <a:xfrm>
            <a:off x="5824854" y="4096462"/>
            <a:ext cx="435428" cy="46155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80754" y="4906827"/>
            <a:ext cx="85082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LES SALARIES</a:t>
            </a:r>
          </a:p>
          <a:p>
            <a:pPr algn="ctr"/>
            <a:endParaRPr lang="fr-F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/>
              <a:t>L’équipe est composée de </a:t>
            </a:r>
            <a:r>
              <a:rPr lang="fr-FR" sz="2000" dirty="0" smtClean="0"/>
              <a:t>4 </a:t>
            </a:r>
            <a:r>
              <a:rPr lang="fr-FR" sz="2000" dirty="0"/>
              <a:t>salariés</a:t>
            </a:r>
          </a:p>
        </p:txBody>
      </p:sp>
    </p:spTree>
    <p:extLst>
      <p:ext uri="{BB962C8B-B14F-4D97-AF65-F5344CB8AC3E}">
        <p14:creationId xmlns:p14="http://schemas.microsoft.com/office/powerpoint/2010/main" xmlns="" val="1187450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65917" y="901920"/>
            <a:ext cx="9646593" cy="338872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824854" y="368519"/>
            <a:ext cx="435428" cy="46155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08192" y="1155719"/>
            <a:ext cx="92480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LE CONSEIL D’ADMINISTRATION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/>
              <a:t>Il se réunit quatre fois par an et davantage si nécessaire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/>
              <a:t>Il est compose de </a:t>
            </a:r>
            <a:r>
              <a:rPr lang="fr-FR" sz="2000" dirty="0" smtClean="0"/>
              <a:t>11 </a:t>
            </a:r>
            <a:r>
              <a:rPr lang="fr-FR" sz="2000" dirty="0"/>
              <a:t>administrateurs élus par l’Assemblée générale parmi les membres participants, actifs, adhérents et fondateurs en respectant la répartition définie dans les statuts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/>
              <a:t>Il est investi des pouvoirs les plus étendus pour agir au nom de l’Association, réaliser tous actes et prendre toutes décisions qui ne sont par réservées à l’Assemblée générale ou qui lui auront été déléguées par celle-ci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/>
              <a:t>Il élit les membres du bureau</a:t>
            </a:r>
          </a:p>
        </p:txBody>
      </p:sp>
      <p:pic>
        <p:nvPicPr>
          <p:cNvPr id="1026" name="Picture 2" descr="Le Conseil d'Administration de Terre d'Arcs En Cie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8910" y="5425578"/>
            <a:ext cx="975360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96978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4277</TotalTime>
  <Words>229</Words>
  <Application>Microsoft Office PowerPoint</Application>
  <PresentationFormat>Personnalisé</PresentationFormat>
  <Paragraphs>54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Office Theme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Maud Vieillevoye</dc:creator>
  <cp:lastModifiedBy>TERRE D'ARCS EN CIEL</cp:lastModifiedBy>
  <cp:revision>32</cp:revision>
  <dcterms:created xsi:type="dcterms:W3CDTF">2017-02-23T17:34:10Z</dcterms:created>
  <dcterms:modified xsi:type="dcterms:W3CDTF">2017-07-21T14:53:08Z</dcterms:modified>
</cp:coreProperties>
</file>