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347" r:id="rId3"/>
    <p:sldId id="368" r:id="rId4"/>
    <p:sldId id="356" r:id="rId5"/>
    <p:sldId id="348" r:id="rId6"/>
    <p:sldId id="360" r:id="rId7"/>
    <p:sldId id="313" r:id="rId8"/>
    <p:sldId id="283" r:id="rId9"/>
    <p:sldId id="334" r:id="rId10"/>
    <p:sldId id="376" r:id="rId11"/>
    <p:sldId id="332" r:id="rId12"/>
    <p:sldId id="370" r:id="rId13"/>
    <p:sldId id="277" r:id="rId14"/>
    <p:sldId id="260" r:id="rId15"/>
    <p:sldId id="261" r:id="rId16"/>
    <p:sldId id="363" r:id="rId17"/>
    <p:sldId id="336" r:id="rId18"/>
    <p:sldId id="328" r:id="rId19"/>
    <p:sldId id="330" r:id="rId20"/>
    <p:sldId id="377" r:id="rId21"/>
    <p:sldId id="374" r:id="rId22"/>
    <p:sldId id="375" r:id="rId23"/>
    <p:sldId id="365" r:id="rId24"/>
    <p:sldId id="327" r:id="rId25"/>
    <p:sldId id="329" r:id="rId26"/>
    <p:sldId id="315" r:id="rId27"/>
    <p:sldId id="289" r:id="rId28"/>
    <p:sldId id="300" r:id="rId29"/>
    <p:sldId id="354" r:id="rId30"/>
    <p:sldId id="270" r:id="rId31"/>
  </p:sldIdLst>
  <p:sldSz cx="12192000" cy="6858000"/>
  <p:notesSz cx="6889750" cy="1002188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0" d="100"/>
          <a:sy n="80" d="100"/>
        </p:scale>
        <p:origin x="9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taec:Desktop:Chiffres%20Cl&#233;%202016.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jmdup\Desktop\TEMPO.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jmdup\Desktop\TEMPO.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oleObject" Target="file:///C:\Users\jmdup\Desktop\TEMPO.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fr-FR" baseline="0" dirty="0">
                <a:solidFill>
                  <a:schemeClr val="tx1"/>
                </a:solidFill>
              </a:rPr>
              <a:t>Nombre de séances dans l’année  par catégorie </a:t>
            </a:r>
          </a:p>
        </c:rich>
      </c:tx>
      <c:layout>
        <c:manualLayout>
          <c:xMode val="edge"/>
          <c:yMode val="edge"/>
          <c:x val="9.6878233966230007E-2"/>
          <c:y val="1.9788363135486504E-2"/>
        </c:manualLayout>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fr-FR"/>
        </a:p>
      </c:txPr>
    </c:title>
    <c:autoTitleDeleted val="0"/>
    <c:plotArea>
      <c:layout/>
      <c:pieChart>
        <c:varyColors val="1"/>
        <c:ser>
          <c:idx val="0"/>
          <c:order val="0"/>
          <c:dPt>
            <c:idx val="0"/>
            <c:bubble3D val="0"/>
            <c:spPr>
              <a:gradFill rotWithShape="1">
                <a:gsLst>
                  <a:gs pos="0">
                    <a:schemeClr val="accent1">
                      <a:lumMod val="95000"/>
                    </a:schemeClr>
                  </a:gs>
                  <a:gs pos="100000">
                    <a:schemeClr val="accent1">
                      <a:shade val="82000"/>
                      <a:satMod val="125000"/>
                      <a:lumMod val="74000"/>
                    </a:schemeClr>
                  </a:gs>
                </a:gsLst>
                <a:lin ang="54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1-6CA1-473D-90E5-9CDFE69D9460}"/>
              </c:ext>
            </c:extLst>
          </c:dPt>
          <c:dPt>
            <c:idx val="1"/>
            <c:bubble3D val="0"/>
            <c:spPr>
              <a:gradFill rotWithShape="1">
                <a:gsLst>
                  <a:gs pos="0">
                    <a:schemeClr val="accent2">
                      <a:lumMod val="95000"/>
                    </a:schemeClr>
                  </a:gs>
                  <a:gs pos="100000">
                    <a:schemeClr val="accent2">
                      <a:shade val="82000"/>
                      <a:satMod val="125000"/>
                      <a:lumMod val="74000"/>
                    </a:schemeClr>
                  </a:gs>
                </a:gsLst>
                <a:lin ang="54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6CA1-473D-90E5-9CDFE69D9460}"/>
              </c:ext>
            </c:extLst>
          </c:dPt>
          <c:dPt>
            <c:idx val="2"/>
            <c:bubble3D val="0"/>
            <c:spPr>
              <a:gradFill rotWithShape="1">
                <a:gsLst>
                  <a:gs pos="0">
                    <a:schemeClr val="accent3">
                      <a:lumMod val="95000"/>
                    </a:schemeClr>
                  </a:gs>
                  <a:gs pos="100000">
                    <a:schemeClr val="accent3">
                      <a:shade val="82000"/>
                      <a:satMod val="125000"/>
                      <a:lumMod val="74000"/>
                    </a:schemeClr>
                  </a:gs>
                </a:gsLst>
                <a:lin ang="54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5-6CA1-473D-90E5-9CDFE69D9460}"/>
              </c:ext>
            </c:extLst>
          </c:dPt>
          <c:dPt>
            <c:idx val="3"/>
            <c:bubble3D val="0"/>
            <c:spPr>
              <a:gradFill rotWithShape="1">
                <a:gsLst>
                  <a:gs pos="0">
                    <a:schemeClr val="accent4">
                      <a:lumMod val="95000"/>
                    </a:schemeClr>
                  </a:gs>
                  <a:gs pos="100000">
                    <a:schemeClr val="accent4">
                      <a:shade val="82000"/>
                      <a:satMod val="125000"/>
                      <a:lumMod val="74000"/>
                    </a:schemeClr>
                  </a:gs>
                </a:gsLst>
                <a:lin ang="54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7-6CA1-473D-90E5-9CDFE69D9460}"/>
              </c:ext>
            </c:extLst>
          </c:dPt>
          <c:dPt>
            <c:idx val="4"/>
            <c:bubble3D val="0"/>
            <c:spPr>
              <a:gradFill rotWithShape="1">
                <a:gsLst>
                  <a:gs pos="0">
                    <a:schemeClr val="accent5">
                      <a:lumMod val="95000"/>
                    </a:schemeClr>
                  </a:gs>
                  <a:gs pos="100000">
                    <a:schemeClr val="accent5">
                      <a:shade val="82000"/>
                      <a:satMod val="125000"/>
                      <a:lumMod val="74000"/>
                    </a:schemeClr>
                  </a:gs>
                </a:gsLst>
                <a:lin ang="54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9-6CA1-473D-90E5-9CDFE69D946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r-FR"/>
              </a:p>
            </c:txPr>
            <c:dLblPos val="ct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xmlns:c16r2="http://schemas.microsoft.com/office/drawing/2015/06/chart">
              <c:ext xmlns:c15="http://schemas.microsoft.com/office/drawing/2012/chart" uri="{CE6537A1-D6FC-4f65-9D91-7224C49458BB}"/>
            </c:extLst>
          </c:dLbls>
          <c:cat>
            <c:strRef>
              <c:f>'synthese pour camembert'!$H$3:$H$7</c:f>
              <c:strCache>
                <c:ptCount val="5"/>
                <c:pt idx="0">
                  <c:v>Activités physiques et de bien être</c:v>
                </c:pt>
                <c:pt idx="1">
                  <c:v>Acivités culturelles</c:v>
                </c:pt>
                <c:pt idx="2">
                  <c:v>Activités de convivialité </c:v>
                </c:pt>
                <c:pt idx="3">
                  <c:v>Activités artistiques</c:v>
                </c:pt>
                <c:pt idx="4">
                  <c:v>Activités de responsabilisation </c:v>
                </c:pt>
              </c:strCache>
            </c:strRef>
          </c:cat>
          <c:val>
            <c:numRef>
              <c:f>'synthese pour camembert'!$I$3:$I$7</c:f>
              <c:numCache>
                <c:formatCode>General</c:formatCode>
                <c:ptCount val="5"/>
                <c:pt idx="0">
                  <c:v>63</c:v>
                </c:pt>
                <c:pt idx="1">
                  <c:v>50</c:v>
                </c:pt>
                <c:pt idx="2">
                  <c:v>115</c:v>
                </c:pt>
                <c:pt idx="3">
                  <c:v>111</c:v>
                </c:pt>
                <c:pt idx="4">
                  <c:v>73</c:v>
                </c:pt>
              </c:numCache>
            </c:numRef>
          </c:val>
          <c:extLst xmlns:c16r2="http://schemas.microsoft.com/office/drawing/2015/06/chart">
            <c:ext xmlns:c16="http://schemas.microsoft.com/office/drawing/2014/chart" uri="{C3380CC4-5D6E-409C-BE32-E72D297353CC}">
              <c16:uniqueId val="{0000000A-6CA1-473D-90E5-9CDFE69D9460}"/>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layout>
        <c:manualLayout>
          <c:xMode val="edge"/>
          <c:yMode val="edge"/>
          <c:x val="0"/>
          <c:y val="0.62405333466472368"/>
          <c:w val="1"/>
          <c:h val="0.3521688660610921"/>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fr-F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8.5661194478450706E-2"/>
          <c:y val="0.21866291731443024"/>
          <c:w val="0.52198037196715341"/>
          <c:h val="0.67473588078251334"/>
        </c:manualLayout>
      </c:layout>
      <c:doughnutChart>
        <c:varyColors val="1"/>
        <c:dLbls>
          <c:showLegendKey val="0"/>
          <c:showVal val="0"/>
          <c:showCatName val="0"/>
          <c:showSerName val="0"/>
          <c:showPercent val="0"/>
          <c:showBubbleSize val="0"/>
          <c:showLeaderLines val="0"/>
        </c:dLbls>
        <c:firstSliceAng val="0"/>
        <c:holeSize val="50"/>
      </c:doughnutChart>
      <c:spPr>
        <a:noFill/>
        <a:ln w="25400">
          <a:noFill/>
        </a:ln>
      </c:spPr>
    </c:plotArea>
    <c:plotVisOnly val="1"/>
    <c:dispBlanksAs val="zero"/>
    <c:showDLblsOverMax val="0"/>
  </c:chart>
  <c:spPr>
    <a:solidFill>
      <a:schemeClr val="accent5">
        <a:lumMod val="20000"/>
        <a:lumOff val="80000"/>
      </a:schemeClr>
    </a:solidFill>
  </c:sp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9BB2-406E-BB0B-CEF8BABD7B94}"/>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9BB2-406E-BB0B-CEF8BABD7B94}"/>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9BB2-406E-BB0B-CEF8BABD7B94}"/>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9BB2-406E-BB0B-CEF8BABD7B94}"/>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9BB2-406E-BB0B-CEF8BABD7B94}"/>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9BB2-406E-BB0B-CEF8BABD7B94}"/>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9BB2-406E-BB0B-CEF8BABD7B94}"/>
              </c:ext>
            </c:extLst>
          </c:dPt>
          <c:cat>
            <c:strRef>
              <c:f>Feuil1!$C$48:$C$54</c:f>
              <c:strCache>
                <c:ptCount val="7"/>
                <c:pt idx="0">
                  <c:v>charges de personnel</c:v>
                </c:pt>
                <c:pt idx="1">
                  <c:v>achats</c:v>
                </c:pt>
                <c:pt idx="2">
                  <c:v>services exterieurs</c:v>
                </c:pt>
                <c:pt idx="3">
                  <c:v>autres services exterieurs</c:v>
                </c:pt>
                <c:pt idx="4">
                  <c:v>impots et taxes</c:v>
                </c:pt>
                <c:pt idx="5">
                  <c:v>amortissements</c:v>
                </c:pt>
                <c:pt idx="6">
                  <c:v>autres c harges de gestion</c:v>
                </c:pt>
              </c:strCache>
            </c:strRef>
          </c:cat>
          <c:val>
            <c:numRef>
              <c:f>Feuil1!$D$48:$D$54</c:f>
              <c:numCache>
                <c:formatCode>#\ ##0\ "€"</c:formatCode>
                <c:ptCount val="7"/>
                <c:pt idx="0">
                  <c:v>130878</c:v>
                </c:pt>
                <c:pt idx="1">
                  <c:v>5700</c:v>
                </c:pt>
                <c:pt idx="2">
                  <c:v>23610</c:v>
                </c:pt>
                <c:pt idx="3">
                  <c:v>7089</c:v>
                </c:pt>
                <c:pt idx="4">
                  <c:v>806</c:v>
                </c:pt>
                <c:pt idx="5">
                  <c:v>6161</c:v>
                </c:pt>
                <c:pt idx="6">
                  <c:v>643</c:v>
                </c:pt>
              </c:numCache>
            </c:numRef>
          </c:val>
          <c:extLst xmlns:c16r2="http://schemas.microsoft.com/office/drawing/2015/06/chart">
            <c:ext xmlns:c16="http://schemas.microsoft.com/office/drawing/2014/chart" uri="{C3380CC4-5D6E-409C-BE32-E72D297353CC}">
              <c16:uniqueId val="{0000000E-9BB2-406E-BB0B-CEF8BABD7B94}"/>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464592459258514"/>
          <c:y val="0.13945413525183006"/>
          <c:w val="0.60036353473161275"/>
          <c:h val="0.41825294426434945"/>
        </c:manualLayout>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B2CB-47DC-92C8-8096E21DD9EB}"/>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B2CB-47DC-92C8-8096E21DD9EB}"/>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B2CB-47DC-92C8-8096E21DD9EB}"/>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B2CB-47DC-92C8-8096E21DD9EB}"/>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B2CB-47DC-92C8-8096E21DD9EB}"/>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B2CB-47DC-92C8-8096E21DD9EB}"/>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B2CB-47DC-92C8-8096E21DD9EB}"/>
              </c:ext>
            </c:extLst>
          </c:dPt>
          <c:cat>
            <c:strRef>
              <c:f>Feuil1!$I$47:$I$53</c:f>
              <c:strCache>
                <c:ptCount val="7"/>
                <c:pt idx="0">
                  <c:v>ventes</c:v>
                </c:pt>
                <c:pt idx="1">
                  <c:v>dons</c:v>
                </c:pt>
                <c:pt idx="2">
                  <c:v>subventions d'exploitation</c:v>
                </c:pt>
                <c:pt idx="3">
                  <c:v>cotisation</c:v>
                </c:pt>
                <c:pt idx="4">
                  <c:v>remboursement sorties</c:v>
                </c:pt>
                <c:pt idx="5">
                  <c:v>transfert de charges</c:v>
                </c:pt>
                <c:pt idx="6">
                  <c:v>quote part versé au résultat</c:v>
                </c:pt>
              </c:strCache>
            </c:strRef>
          </c:cat>
          <c:val>
            <c:numRef>
              <c:f>Feuil1!$J$47:$J$53</c:f>
              <c:numCache>
                <c:formatCode>#,##0</c:formatCode>
                <c:ptCount val="7"/>
                <c:pt idx="0">
                  <c:v>12033</c:v>
                </c:pt>
                <c:pt idx="1">
                  <c:v>14917</c:v>
                </c:pt>
                <c:pt idx="2">
                  <c:v>106050</c:v>
                </c:pt>
                <c:pt idx="3">
                  <c:v>2324</c:v>
                </c:pt>
                <c:pt idx="4">
                  <c:v>2332</c:v>
                </c:pt>
                <c:pt idx="5">
                  <c:v>2968</c:v>
                </c:pt>
                <c:pt idx="6">
                  <c:v>7000</c:v>
                </c:pt>
              </c:numCache>
            </c:numRef>
          </c:val>
          <c:extLst xmlns:c16r2="http://schemas.microsoft.com/office/drawing/2015/06/chart">
            <c:ext xmlns:c16="http://schemas.microsoft.com/office/drawing/2014/chart" uri="{C3380CC4-5D6E-409C-BE32-E72D297353CC}">
              <c16:uniqueId val="{0000000E-B2CB-47DC-92C8-8096E21DD9EB}"/>
            </c:ext>
          </c:extLst>
        </c:ser>
        <c:dLbls>
          <c:showLegendKey val="0"/>
          <c:showVal val="0"/>
          <c:showCatName val="0"/>
          <c:showSerName val="0"/>
          <c:showPercent val="0"/>
          <c:showBubbleSize val="0"/>
          <c:showLeaderLines val="1"/>
        </c:dLbls>
        <c:firstSliceAng val="0"/>
      </c:pieChart>
      <c:spPr>
        <a:noFill/>
        <a:ln>
          <a:solidFill>
            <a:schemeClr val="tx1"/>
          </a:solidFill>
        </a:ln>
        <a:effectLst/>
      </c:spPr>
    </c:plotArea>
    <c:legend>
      <c:legendPos val="b"/>
      <c:layout>
        <c:manualLayout>
          <c:xMode val="edge"/>
          <c:yMode val="edge"/>
          <c:x val="0.15751058397529497"/>
          <c:y val="0.5993349803291983"/>
          <c:w val="0.74811187754896546"/>
          <c:h val="0.3462997680418753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600" b="1"/>
              <a:t>Répartition</a:t>
            </a:r>
            <a:r>
              <a:rPr lang="fr-FR" sz="1600" b="1" baseline="0"/>
              <a:t> des subventions d’exploitation</a:t>
            </a:r>
            <a:endParaRPr lang="fr-FR" sz="1600"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9215-4A49-8362-95730BEB3F7D}"/>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9215-4A49-8362-95730BEB3F7D}"/>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9215-4A49-8362-95730BEB3F7D}"/>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9215-4A49-8362-95730BEB3F7D}"/>
              </c:ext>
            </c:extLst>
          </c:dPt>
          <c:cat>
            <c:strRef>
              <c:f>Feuil1!$I$56:$I$59</c:f>
              <c:strCache>
                <c:ptCount val="4"/>
                <c:pt idx="0">
                  <c:v>fonds privés </c:v>
                </c:pt>
                <c:pt idx="1">
                  <c:v>ste Geneviève</c:v>
                </c:pt>
                <c:pt idx="2">
                  <c:v>Mairie BB</c:v>
                </c:pt>
                <c:pt idx="3">
                  <c:v>Département</c:v>
                </c:pt>
              </c:strCache>
            </c:strRef>
          </c:cat>
          <c:val>
            <c:numRef>
              <c:f>Feuil1!$J$56:$J$59</c:f>
              <c:numCache>
                <c:formatCode>#\ ##0\ "€"</c:formatCode>
                <c:ptCount val="4"/>
                <c:pt idx="0">
                  <c:v>75000</c:v>
                </c:pt>
                <c:pt idx="1">
                  <c:v>25000</c:v>
                </c:pt>
                <c:pt idx="2">
                  <c:v>4050</c:v>
                </c:pt>
                <c:pt idx="3">
                  <c:v>2000</c:v>
                </c:pt>
              </c:numCache>
            </c:numRef>
          </c:val>
          <c:extLst xmlns:c16r2="http://schemas.microsoft.com/office/drawing/2015/06/chart">
            <c:ext xmlns:c16="http://schemas.microsoft.com/office/drawing/2014/chart" uri="{C3380CC4-5D6E-409C-BE32-E72D297353CC}">
              <c16:uniqueId val="{00000008-9215-4A49-8362-95730BEB3F7D}"/>
            </c:ext>
          </c:extLst>
        </c:ser>
        <c:dLbls>
          <c:showLegendKey val="0"/>
          <c:showVal val="0"/>
          <c:showCatName val="0"/>
          <c:showSerName val="0"/>
          <c:showPercent val="0"/>
          <c:showBubbleSize val="0"/>
          <c:showLeaderLines val="1"/>
        </c:dLbls>
        <c:firstSliceAng val="0"/>
      </c:pieChart>
      <c:spPr>
        <a:noFill/>
        <a:ln>
          <a:solidFill>
            <a:srgbClr val="4460AD"/>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7">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0.1188</cdr:x>
      <cdr:y>0</cdr:y>
    </cdr:from>
    <cdr:to>
      <cdr:x>0.47617</cdr:x>
      <cdr:y>0.06329</cdr:y>
    </cdr:to>
    <cdr:sp macro="" textlink="">
      <cdr:nvSpPr>
        <cdr:cNvPr id="2" name="Zone de texte 1"/>
        <cdr:cNvSpPr txBox="1"/>
      </cdr:nvSpPr>
      <cdr:spPr>
        <a:xfrm xmlns:a="http://schemas.openxmlformats.org/drawingml/2006/main">
          <a:off x="683895" y="-2540"/>
          <a:ext cx="2057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fr-FR" sz="1100"/>
        </a:p>
      </cdr:txBody>
    </cdr:sp>
  </cdr:relSizeAnchor>
  <cdr:relSizeAnchor xmlns:cdr="http://schemas.openxmlformats.org/drawingml/2006/chartDrawing">
    <cdr:from>
      <cdr:x>0.09513</cdr:x>
      <cdr:y>0</cdr:y>
    </cdr:from>
    <cdr:to>
      <cdr:x>0.41966</cdr:x>
      <cdr:y>0.13961</cdr:y>
    </cdr:to>
    <cdr:sp macro="" textlink="">
      <cdr:nvSpPr>
        <cdr:cNvPr id="3" name="Zone de texte 2"/>
        <cdr:cNvSpPr txBox="1"/>
      </cdr:nvSpPr>
      <cdr:spPr>
        <a:xfrm xmlns:a="http://schemas.openxmlformats.org/drawingml/2006/main">
          <a:off x="569595" y="-2540"/>
          <a:ext cx="1943100" cy="685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fr-FR" sz="1100"/>
        </a:p>
      </cdr:txBody>
    </cdr:sp>
  </cdr:relSizeAnchor>
  <cdr:relSizeAnchor xmlns:cdr="http://schemas.openxmlformats.org/drawingml/2006/chartDrawing">
    <cdr:from>
      <cdr:x>0</cdr:x>
      <cdr:y>0.01284</cdr:y>
    </cdr:from>
    <cdr:to>
      <cdr:x>0.99939</cdr:x>
      <cdr:y>0.13367</cdr:y>
    </cdr:to>
    <cdr:sp macro="" textlink="">
      <cdr:nvSpPr>
        <cdr:cNvPr id="5" name="Zone de texte 4"/>
        <cdr:cNvSpPr txBox="1"/>
      </cdr:nvSpPr>
      <cdr:spPr>
        <a:xfrm xmlns:a="http://schemas.openxmlformats.org/drawingml/2006/main">
          <a:off x="0" y="48186"/>
          <a:ext cx="5160964" cy="4534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endParaRPr lang="fr-FR" sz="1600" b="1" dirty="0">
            <a:solidFill>
              <a:srgbClr val="FF0000"/>
            </a:solidFill>
            <a:latin typeface="+mj-lt"/>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fr-FR"/>
          </a:p>
        </p:txBody>
      </p:sp>
      <p:sp>
        <p:nvSpPr>
          <p:cNvPr id="3" name="Espace réservé de la date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5C3EB54C-90AA-428C-BA6D-9B99DD291AAA}" type="datetimeFigureOut">
              <a:rPr lang="fr-FR" smtClean="0"/>
              <a:t>19/06/2022</a:t>
            </a:fld>
            <a:endParaRPr lang="fr-FR"/>
          </a:p>
        </p:txBody>
      </p:sp>
      <p:sp>
        <p:nvSpPr>
          <p:cNvPr id="4" name="Espace réservé de l'image des diapositives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fr-FR"/>
          </a:p>
        </p:txBody>
      </p:sp>
      <p:sp>
        <p:nvSpPr>
          <p:cNvPr id="5" name="Espace réservé des notes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157DEB71-D5B9-42F7-A4B1-7805692B887F}" type="slidenum">
              <a:rPr lang="fr-FR" smtClean="0"/>
              <a:t>‹N°›</a:t>
            </a:fld>
            <a:endParaRPr lang="fr-FR"/>
          </a:p>
        </p:txBody>
      </p:sp>
    </p:spTree>
    <p:extLst>
      <p:ext uri="{BB962C8B-B14F-4D97-AF65-F5344CB8AC3E}">
        <p14:creationId xmlns:p14="http://schemas.microsoft.com/office/powerpoint/2010/main" val="414246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e l'image des diapositives 1">
            <a:extLst>
              <a:ext uri="{FF2B5EF4-FFF2-40B4-BE49-F238E27FC236}">
                <a16:creationId xmlns="" xmlns:a16="http://schemas.microsoft.com/office/drawing/2014/main" id="{F46560A3-DA2E-4969-A465-6F74861FAC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Espace réservé des commentaires 2">
            <a:extLst>
              <a:ext uri="{FF2B5EF4-FFF2-40B4-BE49-F238E27FC236}">
                <a16:creationId xmlns="" xmlns:a16="http://schemas.microsoft.com/office/drawing/2014/main" id="{4AA18FE7-9C79-4842-A5F8-EAA3979B26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a:t>0</a:t>
            </a:r>
          </a:p>
        </p:txBody>
      </p:sp>
      <p:sp>
        <p:nvSpPr>
          <p:cNvPr id="9220" name="Espace réservé du numéro de diapositive 3">
            <a:extLst>
              <a:ext uri="{FF2B5EF4-FFF2-40B4-BE49-F238E27FC236}">
                <a16:creationId xmlns="" xmlns:a16="http://schemas.microsoft.com/office/drawing/2014/main" id="{067B6C8F-9A54-4843-9B4E-C13EA8DC83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defRPr>
            </a:lvl1pPr>
            <a:lvl2pPr marL="785150" indent="-301981">
              <a:spcBef>
                <a:spcPct val="30000"/>
              </a:spcBef>
              <a:defRPr sz="1400">
                <a:solidFill>
                  <a:schemeClr val="tx1"/>
                </a:solidFill>
                <a:latin typeface="Calibri" panose="020F0502020204030204" pitchFamily="34" charset="0"/>
              </a:defRPr>
            </a:lvl2pPr>
            <a:lvl3pPr marL="1207922" indent="-241584">
              <a:spcBef>
                <a:spcPct val="30000"/>
              </a:spcBef>
              <a:defRPr sz="1400">
                <a:solidFill>
                  <a:schemeClr val="tx1"/>
                </a:solidFill>
                <a:latin typeface="Calibri" panose="020F0502020204030204" pitchFamily="34" charset="0"/>
              </a:defRPr>
            </a:lvl3pPr>
            <a:lvl4pPr marL="1691091" indent="-241584">
              <a:spcBef>
                <a:spcPct val="30000"/>
              </a:spcBef>
              <a:defRPr sz="1400">
                <a:solidFill>
                  <a:schemeClr val="tx1"/>
                </a:solidFill>
                <a:latin typeface="Calibri" panose="020F0502020204030204" pitchFamily="34" charset="0"/>
              </a:defRPr>
            </a:lvl4pPr>
            <a:lvl5pPr marL="2174260" indent="-241584">
              <a:spcBef>
                <a:spcPct val="30000"/>
              </a:spcBef>
              <a:defRPr sz="1400">
                <a:solidFill>
                  <a:schemeClr val="tx1"/>
                </a:solidFill>
                <a:latin typeface="Calibri" panose="020F0502020204030204" pitchFamily="34" charset="0"/>
              </a:defRPr>
            </a:lvl5pPr>
            <a:lvl6pPr marL="2657429" indent="-241584" defTabSz="1058610" eaLnBrk="0" fontAlgn="base" hangingPunct="0">
              <a:spcBef>
                <a:spcPct val="30000"/>
              </a:spcBef>
              <a:spcAft>
                <a:spcPct val="0"/>
              </a:spcAft>
              <a:defRPr sz="1400">
                <a:solidFill>
                  <a:schemeClr val="tx1"/>
                </a:solidFill>
                <a:latin typeface="Calibri" panose="020F0502020204030204" pitchFamily="34" charset="0"/>
              </a:defRPr>
            </a:lvl6pPr>
            <a:lvl7pPr marL="3140598" indent="-241584" defTabSz="1058610" eaLnBrk="0" fontAlgn="base" hangingPunct="0">
              <a:spcBef>
                <a:spcPct val="30000"/>
              </a:spcBef>
              <a:spcAft>
                <a:spcPct val="0"/>
              </a:spcAft>
              <a:defRPr sz="1400">
                <a:solidFill>
                  <a:schemeClr val="tx1"/>
                </a:solidFill>
                <a:latin typeface="Calibri" panose="020F0502020204030204" pitchFamily="34" charset="0"/>
              </a:defRPr>
            </a:lvl7pPr>
            <a:lvl8pPr marL="3623767" indent="-241584" defTabSz="1058610" eaLnBrk="0" fontAlgn="base" hangingPunct="0">
              <a:spcBef>
                <a:spcPct val="30000"/>
              </a:spcBef>
              <a:spcAft>
                <a:spcPct val="0"/>
              </a:spcAft>
              <a:defRPr sz="1400">
                <a:solidFill>
                  <a:schemeClr val="tx1"/>
                </a:solidFill>
                <a:latin typeface="Calibri" panose="020F0502020204030204" pitchFamily="34" charset="0"/>
              </a:defRPr>
            </a:lvl8pPr>
            <a:lvl9pPr marL="4106936" indent="-241584" defTabSz="1058610" eaLnBrk="0" fontAlgn="base" hangingPunct="0">
              <a:spcBef>
                <a:spcPct val="30000"/>
              </a:spcBef>
              <a:spcAft>
                <a:spcPct val="0"/>
              </a:spcAft>
              <a:defRPr sz="1400">
                <a:solidFill>
                  <a:schemeClr val="tx1"/>
                </a:solidFill>
                <a:latin typeface="Calibri" panose="020F0502020204030204" pitchFamily="34" charset="0"/>
              </a:defRPr>
            </a:lvl9pPr>
          </a:lstStyle>
          <a:p>
            <a:pPr defTabSz="1058610" fontAlgn="base">
              <a:spcBef>
                <a:spcPct val="0"/>
              </a:spcBef>
              <a:spcAft>
                <a:spcPct val="0"/>
              </a:spcAft>
              <a:defRPr/>
            </a:pPr>
            <a:fld id="{F593D3B9-0B22-4BF4-84A9-3982B037E11D}" type="slidenum">
              <a:rPr lang="fr-FR" altLang="fr-FR" sz="1300">
                <a:solidFill>
                  <a:prstClr val="black"/>
                </a:solidFill>
                <a:cs typeface="Arial" panose="020B0604020202020204" pitchFamily="34" charset="0"/>
              </a:rPr>
              <a:pPr defTabSz="1058610" fontAlgn="base">
                <a:spcBef>
                  <a:spcPct val="0"/>
                </a:spcBef>
                <a:spcAft>
                  <a:spcPct val="0"/>
                </a:spcAft>
                <a:defRPr/>
              </a:pPr>
              <a:t>2</a:t>
            </a:fld>
            <a:endParaRPr lang="fr-FR" altLang="fr-FR" sz="1300">
              <a:solidFill>
                <a:prstClr val="black"/>
              </a:solidFill>
              <a:cs typeface="Arial" panose="020B0604020202020204" pitchFamily="34" charset="0"/>
            </a:endParaRPr>
          </a:p>
        </p:txBody>
      </p:sp>
    </p:spTree>
    <p:extLst>
      <p:ext uri="{BB962C8B-B14F-4D97-AF65-F5344CB8AC3E}">
        <p14:creationId xmlns:p14="http://schemas.microsoft.com/office/powerpoint/2010/main" val="483143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a:extLst>
              <a:ext uri="{FF2B5EF4-FFF2-40B4-BE49-F238E27FC236}">
                <a16:creationId xmlns="" xmlns:a16="http://schemas.microsoft.com/office/drawing/2014/main" id="{70FFA513-FFD1-4AFB-B3B4-F8ABCCA74D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Espace réservé des commentaires 2">
            <a:extLst>
              <a:ext uri="{FF2B5EF4-FFF2-40B4-BE49-F238E27FC236}">
                <a16:creationId xmlns="" xmlns:a16="http://schemas.microsoft.com/office/drawing/2014/main" id="{09631C22-7A12-4488-9B88-FF8B38A02F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25604" name="Espace réservé du numéro de diapositive 3">
            <a:extLst>
              <a:ext uri="{FF2B5EF4-FFF2-40B4-BE49-F238E27FC236}">
                <a16:creationId xmlns="" xmlns:a16="http://schemas.microsoft.com/office/drawing/2014/main" id="{062B11CE-E64A-4CFC-B164-AD4F586E88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defRPr>
            </a:lvl1pPr>
            <a:lvl2pPr marL="785150" indent="-301981">
              <a:spcBef>
                <a:spcPct val="30000"/>
              </a:spcBef>
              <a:defRPr sz="1400">
                <a:solidFill>
                  <a:schemeClr val="tx1"/>
                </a:solidFill>
                <a:latin typeface="Calibri" panose="020F0502020204030204" pitchFamily="34" charset="0"/>
              </a:defRPr>
            </a:lvl2pPr>
            <a:lvl3pPr marL="1207922" indent="-241584">
              <a:spcBef>
                <a:spcPct val="30000"/>
              </a:spcBef>
              <a:defRPr sz="1400">
                <a:solidFill>
                  <a:schemeClr val="tx1"/>
                </a:solidFill>
                <a:latin typeface="Calibri" panose="020F0502020204030204" pitchFamily="34" charset="0"/>
              </a:defRPr>
            </a:lvl3pPr>
            <a:lvl4pPr marL="1691091" indent="-241584">
              <a:spcBef>
                <a:spcPct val="30000"/>
              </a:spcBef>
              <a:defRPr sz="1400">
                <a:solidFill>
                  <a:schemeClr val="tx1"/>
                </a:solidFill>
                <a:latin typeface="Calibri" panose="020F0502020204030204" pitchFamily="34" charset="0"/>
              </a:defRPr>
            </a:lvl4pPr>
            <a:lvl5pPr marL="2174260" indent="-241584">
              <a:spcBef>
                <a:spcPct val="30000"/>
              </a:spcBef>
              <a:defRPr sz="1400">
                <a:solidFill>
                  <a:schemeClr val="tx1"/>
                </a:solidFill>
                <a:latin typeface="Calibri" panose="020F0502020204030204" pitchFamily="34" charset="0"/>
              </a:defRPr>
            </a:lvl5pPr>
            <a:lvl6pPr marL="2657429" indent="-241584" defTabSz="1058610" eaLnBrk="0" fontAlgn="base" hangingPunct="0">
              <a:spcBef>
                <a:spcPct val="30000"/>
              </a:spcBef>
              <a:spcAft>
                <a:spcPct val="0"/>
              </a:spcAft>
              <a:defRPr sz="1400">
                <a:solidFill>
                  <a:schemeClr val="tx1"/>
                </a:solidFill>
                <a:latin typeface="Calibri" panose="020F0502020204030204" pitchFamily="34" charset="0"/>
              </a:defRPr>
            </a:lvl6pPr>
            <a:lvl7pPr marL="3140598" indent="-241584" defTabSz="1058610" eaLnBrk="0" fontAlgn="base" hangingPunct="0">
              <a:spcBef>
                <a:spcPct val="30000"/>
              </a:spcBef>
              <a:spcAft>
                <a:spcPct val="0"/>
              </a:spcAft>
              <a:defRPr sz="1400">
                <a:solidFill>
                  <a:schemeClr val="tx1"/>
                </a:solidFill>
                <a:latin typeface="Calibri" panose="020F0502020204030204" pitchFamily="34" charset="0"/>
              </a:defRPr>
            </a:lvl7pPr>
            <a:lvl8pPr marL="3623767" indent="-241584" defTabSz="1058610" eaLnBrk="0" fontAlgn="base" hangingPunct="0">
              <a:spcBef>
                <a:spcPct val="30000"/>
              </a:spcBef>
              <a:spcAft>
                <a:spcPct val="0"/>
              </a:spcAft>
              <a:defRPr sz="1400">
                <a:solidFill>
                  <a:schemeClr val="tx1"/>
                </a:solidFill>
                <a:latin typeface="Calibri" panose="020F0502020204030204" pitchFamily="34" charset="0"/>
              </a:defRPr>
            </a:lvl8pPr>
            <a:lvl9pPr marL="4106936" indent="-241584" defTabSz="1058610" eaLnBrk="0" fontAlgn="base" hangingPunct="0">
              <a:spcBef>
                <a:spcPct val="30000"/>
              </a:spcBef>
              <a:spcAft>
                <a:spcPct val="0"/>
              </a:spcAft>
              <a:defRPr sz="1400">
                <a:solidFill>
                  <a:schemeClr val="tx1"/>
                </a:solidFill>
                <a:latin typeface="Calibri" panose="020F0502020204030204" pitchFamily="34" charset="0"/>
              </a:defRPr>
            </a:lvl9pPr>
          </a:lstStyle>
          <a:p>
            <a:pPr>
              <a:spcBef>
                <a:spcPct val="0"/>
              </a:spcBef>
            </a:pPr>
            <a:fld id="{7568AD5E-1AB4-482D-910A-48903F535863}" type="slidenum">
              <a:rPr lang="fr-FR" altLang="fr-FR" sz="1300"/>
              <a:pPr>
                <a:spcBef>
                  <a:spcPct val="0"/>
                </a:spcBef>
              </a:pPr>
              <a:t>13</a:t>
            </a:fld>
            <a:endParaRPr lang="fr-FR" altLang="fr-FR" sz="1300"/>
          </a:p>
        </p:txBody>
      </p:sp>
    </p:spTree>
    <p:extLst>
      <p:ext uri="{BB962C8B-B14F-4D97-AF65-F5344CB8AC3E}">
        <p14:creationId xmlns:p14="http://schemas.microsoft.com/office/powerpoint/2010/main" val="78268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a:extLst>
              <a:ext uri="{FF2B5EF4-FFF2-40B4-BE49-F238E27FC236}">
                <a16:creationId xmlns="" xmlns:a16="http://schemas.microsoft.com/office/drawing/2014/main" id="{195693DC-1D62-4A90-A39C-390E7F43D3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Espace réservé des commentaires 2">
            <a:extLst>
              <a:ext uri="{FF2B5EF4-FFF2-40B4-BE49-F238E27FC236}">
                <a16:creationId xmlns="" xmlns:a16="http://schemas.microsoft.com/office/drawing/2014/main" id="{041FD6AA-72E3-4F29-B9D2-737F728F12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27652" name="Espace réservé du numéro de diapositive 3">
            <a:extLst>
              <a:ext uri="{FF2B5EF4-FFF2-40B4-BE49-F238E27FC236}">
                <a16:creationId xmlns="" xmlns:a16="http://schemas.microsoft.com/office/drawing/2014/main" id="{336A414C-72F2-41C3-B617-2750D2939A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defRPr>
            </a:lvl1pPr>
            <a:lvl2pPr marL="785150" indent="-301981">
              <a:spcBef>
                <a:spcPct val="30000"/>
              </a:spcBef>
              <a:defRPr sz="1400">
                <a:solidFill>
                  <a:schemeClr val="tx1"/>
                </a:solidFill>
                <a:latin typeface="Calibri" panose="020F0502020204030204" pitchFamily="34" charset="0"/>
              </a:defRPr>
            </a:lvl2pPr>
            <a:lvl3pPr marL="1207922" indent="-241584">
              <a:spcBef>
                <a:spcPct val="30000"/>
              </a:spcBef>
              <a:defRPr sz="1400">
                <a:solidFill>
                  <a:schemeClr val="tx1"/>
                </a:solidFill>
                <a:latin typeface="Calibri" panose="020F0502020204030204" pitchFamily="34" charset="0"/>
              </a:defRPr>
            </a:lvl3pPr>
            <a:lvl4pPr marL="1691091" indent="-241584">
              <a:spcBef>
                <a:spcPct val="30000"/>
              </a:spcBef>
              <a:defRPr sz="1400">
                <a:solidFill>
                  <a:schemeClr val="tx1"/>
                </a:solidFill>
                <a:latin typeface="Calibri" panose="020F0502020204030204" pitchFamily="34" charset="0"/>
              </a:defRPr>
            </a:lvl4pPr>
            <a:lvl5pPr marL="2174260" indent="-241584">
              <a:spcBef>
                <a:spcPct val="30000"/>
              </a:spcBef>
              <a:defRPr sz="1400">
                <a:solidFill>
                  <a:schemeClr val="tx1"/>
                </a:solidFill>
                <a:latin typeface="Calibri" panose="020F0502020204030204" pitchFamily="34" charset="0"/>
              </a:defRPr>
            </a:lvl5pPr>
            <a:lvl6pPr marL="2657429" indent="-241584" defTabSz="1058610" eaLnBrk="0" fontAlgn="base" hangingPunct="0">
              <a:spcBef>
                <a:spcPct val="30000"/>
              </a:spcBef>
              <a:spcAft>
                <a:spcPct val="0"/>
              </a:spcAft>
              <a:defRPr sz="1400">
                <a:solidFill>
                  <a:schemeClr val="tx1"/>
                </a:solidFill>
                <a:latin typeface="Calibri" panose="020F0502020204030204" pitchFamily="34" charset="0"/>
              </a:defRPr>
            </a:lvl6pPr>
            <a:lvl7pPr marL="3140598" indent="-241584" defTabSz="1058610" eaLnBrk="0" fontAlgn="base" hangingPunct="0">
              <a:spcBef>
                <a:spcPct val="30000"/>
              </a:spcBef>
              <a:spcAft>
                <a:spcPct val="0"/>
              </a:spcAft>
              <a:defRPr sz="1400">
                <a:solidFill>
                  <a:schemeClr val="tx1"/>
                </a:solidFill>
                <a:latin typeface="Calibri" panose="020F0502020204030204" pitchFamily="34" charset="0"/>
              </a:defRPr>
            </a:lvl7pPr>
            <a:lvl8pPr marL="3623767" indent="-241584" defTabSz="1058610" eaLnBrk="0" fontAlgn="base" hangingPunct="0">
              <a:spcBef>
                <a:spcPct val="30000"/>
              </a:spcBef>
              <a:spcAft>
                <a:spcPct val="0"/>
              </a:spcAft>
              <a:defRPr sz="1400">
                <a:solidFill>
                  <a:schemeClr val="tx1"/>
                </a:solidFill>
                <a:latin typeface="Calibri" panose="020F0502020204030204" pitchFamily="34" charset="0"/>
              </a:defRPr>
            </a:lvl8pPr>
            <a:lvl9pPr marL="4106936" indent="-241584" defTabSz="1058610" eaLnBrk="0" fontAlgn="base" hangingPunct="0">
              <a:spcBef>
                <a:spcPct val="30000"/>
              </a:spcBef>
              <a:spcAft>
                <a:spcPct val="0"/>
              </a:spcAft>
              <a:defRPr sz="1400">
                <a:solidFill>
                  <a:schemeClr val="tx1"/>
                </a:solidFill>
                <a:latin typeface="Calibri" panose="020F0502020204030204" pitchFamily="34" charset="0"/>
              </a:defRPr>
            </a:lvl9pPr>
          </a:lstStyle>
          <a:p>
            <a:pPr>
              <a:spcBef>
                <a:spcPct val="0"/>
              </a:spcBef>
            </a:pPr>
            <a:fld id="{DEFDFD36-D772-49EE-BEE2-42733845AEFF}" type="slidenum">
              <a:rPr lang="fr-FR" altLang="fr-FR" sz="1300"/>
              <a:pPr>
                <a:spcBef>
                  <a:spcPct val="0"/>
                </a:spcBef>
              </a:pPr>
              <a:t>14</a:t>
            </a:fld>
            <a:endParaRPr lang="fr-FR" altLang="fr-FR" sz="1300"/>
          </a:p>
        </p:txBody>
      </p:sp>
    </p:spTree>
    <p:extLst>
      <p:ext uri="{BB962C8B-B14F-4D97-AF65-F5344CB8AC3E}">
        <p14:creationId xmlns:p14="http://schemas.microsoft.com/office/powerpoint/2010/main" val="2344613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a:extLst>
              <a:ext uri="{FF2B5EF4-FFF2-40B4-BE49-F238E27FC236}">
                <a16:creationId xmlns="" xmlns:a16="http://schemas.microsoft.com/office/drawing/2014/main" id="{E8062783-B629-4885-9DD7-08EB75765F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Espace réservé des notes 2">
            <a:extLst>
              <a:ext uri="{FF2B5EF4-FFF2-40B4-BE49-F238E27FC236}">
                <a16:creationId xmlns="" xmlns:a16="http://schemas.microsoft.com/office/drawing/2014/main" id="{4B19506C-18E2-4F0D-AA74-7BCFEC8859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29700" name="Espace réservé du numéro de diapositive 3">
            <a:extLst>
              <a:ext uri="{FF2B5EF4-FFF2-40B4-BE49-F238E27FC236}">
                <a16:creationId xmlns="" xmlns:a16="http://schemas.microsoft.com/office/drawing/2014/main" id="{BD31AB5C-57D0-4A9C-86B8-E23C514F40D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defRPr>
            </a:lvl1pPr>
            <a:lvl2pPr marL="785150" indent="-301981">
              <a:spcBef>
                <a:spcPct val="30000"/>
              </a:spcBef>
              <a:defRPr sz="1400">
                <a:solidFill>
                  <a:schemeClr val="tx1"/>
                </a:solidFill>
                <a:latin typeface="Calibri" panose="020F0502020204030204" pitchFamily="34" charset="0"/>
              </a:defRPr>
            </a:lvl2pPr>
            <a:lvl3pPr marL="1207922" indent="-241584">
              <a:spcBef>
                <a:spcPct val="30000"/>
              </a:spcBef>
              <a:defRPr sz="1400">
                <a:solidFill>
                  <a:schemeClr val="tx1"/>
                </a:solidFill>
                <a:latin typeface="Calibri" panose="020F0502020204030204" pitchFamily="34" charset="0"/>
              </a:defRPr>
            </a:lvl3pPr>
            <a:lvl4pPr marL="1691091" indent="-241584">
              <a:spcBef>
                <a:spcPct val="30000"/>
              </a:spcBef>
              <a:defRPr sz="1400">
                <a:solidFill>
                  <a:schemeClr val="tx1"/>
                </a:solidFill>
                <a:latin typeface="Calibri" panose="020F0502020204030204" pitchFamily="34" charset="0"/>
              </a:defRPr>
            </a:lvl4pPr>
            <a:lvl5pPr marL="2174260" indent="-241584">
              <a:spcBef>
                <a:spcPct val="30000"/>
              </a:spcBef>
              <a:defRPr sz="1400">
                <a:solidFill>
                  <a:schemeClr val="tx1"/>
                </a:solidFill>
                <a:latin typeface="Calibri" panose="020F0502020204030204" pitchFamily="34" charset="0"/>
              </a:defRPr>
            </a:lvl5pPr>
            <a:lvl6pPr marL="2657429" indent="-241584" defTabSz="1058610" eaLnBrk="0" fontAlgn="base" hangingPunct="0">
              <a:spcBef>
                <a:spcPct val="30000"/>
              </a:spcBef>
              <a:spcAft>
                <a:spcPct val="0"/>
              </a:spcAft>
              <a:defRPr sz="1400">
                <a:solidFill>
                  <a:schemeClr val="tx1"/>
                </a:solidFill>
                <a:latin typeface="Calibri" panose="020F0502020204030204" pitchFamily="34" charset="0"/>
              </a:defRPr>
            </a:lvl6pPr>
            <a:lvl7pPr marL="3140598" indent="-241584" defTabSz="1058610" eaLnBrk="0" fontAlgn="base" hangingPunct="0">
              <a:spcBef>
                <a:spcPct val="30000"/>
              </a:spcBef>
              <a:spcAft>
                <a:spcPct val="0"/>
              </a:spcAft>
              <a:defRPr sz="1400">
                <a:solidFill>
                  <a:schemeClr val="tx1"/>
                </a:solidFill>
                <a:latin typeface="Calibri" panose="020F0502020204030204" pitchFamily="34" charset="0"/>
              </a:defRPr>
            </a:lvl7pPr>
            <a:lvl8pPr marL="3623767" indent="-241584" defTabSz="1058610" eaLnBrk="0" fontAlgn="base" hangingPunct="0">
              <a:spcBef>
                <a:spcPct val="30000"/>
              </a:spcBef>
              <a:spcAft>
                <a:spcPct val="0"/>
              </a:spcAft>
              <a:defRPr sz="1400">
                <a:solidFill>
                  <a:schemeClr val="tx1"/>
                </a:solidFill>
                <a:latin typeface="Calibri" panose="020F0502020204030204" pitchFamily="34" charset="0"/>
              </a:defRPr>
            </a:lvl8pPr>
            <a:lvl9pPr marL="4106936" indent="-241584" defTabSz="1058610" eaLnBrk="0" fontAlgn="base" hangingPunct="0">
              <a:spcBef>
                <a:spcPct val="30000"/>
              </a:spcBef>
              <a:spcAft>
                <a:spcPct val="0"/>
              </a:spcAft>
              <a:defRPr sz="1400">
                <a:solidFill>
                  <a:schemeClr val="tx1"/>
                </a:solidFill>
                <a:latin typeface="Calibri" panose="020F0502020204030204" pitchFamily="34" charset="0"/>
              </a:defRPr>
            </a:lvl9pPr>
          </a:lstStyle>
          <a:p>
            <a:pPr>
              <a:spcBef>
                <a:spcPct val="0"/>
              </a:spcBef>
            </a:pPr>
            <a:fld id="{FB44861D-FA98-4447-9B40-43BF116A42D0}" type="slidenum">
              <a:rPr lang="fr-FR" altLang="fr-FR" sz="1300"/>
              <a:pPr>
                <a:spcBef>
                  <a:spcPct val="0"/>
                </a:spcBef>
              </a:pPr>
              <a:t>16</a:t>
            </a:fld>
            <a:endParaRPr lang="fr-FR" altLang="fr-FR" sz="1300"/>
          </a:p>
        </p:txBody>
      </p:sp>
    </p:spTree>
    <p:extLst>
      <p:ext uri="{BB962C8B-B14F-4D97-AF65-F5344CB8AC3E}">
        <p14:creationId xmlns:p14="http://schemas.microsoft.com/office/powerpoint/2010/main" val="2557207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e l'image des diapositives 1">
            <a:extLst>
              <a:ext uri="{FF2B5EF4-FFF2-40B4-BE49-F238E27FC236}">
                <a16:creationId xmlns="" xmlns:a16="http://schemas.microsoft.com/office/drawing/2014/main" id="{67F44477-F63F-455E-9FF8-7F0356FC41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Espace réservé des commentaires 2">
            <a:extLst>
              <a:ext uri="{FF2B5EF4-FFF2-40B4-BE49-F238E27FC236}">
                <a16:creationId xmlns="" xmlns:a16="http://schemas.microsoft.com/office/drawing/2014/main" id="{1A050E3C-E6A4-4CAD-BF5C-0FF6F63EFF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1988" name="Espace réservé du numéro de diapositive 3">
            <a:extLst>
              <a:ext uri="{FF2B5EF4-FFF2-40B4-BE49-F238E27FC236}">
                <a16:creationId xmlns="" xmlns:a16="http://schemas.microsoft.com/office/drawing/2014/main" id="{8AC69B43-510A-4581-BA33-B127493326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defRPr>
            </a:lvl1pPr>
            <a:lvl2pPr marL="785150" indent="-301981">
              <a:spcBef>
                <a:spcPct val="30000"/>
              </a:spcBef>
              <a:defRPr sz="1400">
                <a:solidFill>
                  <a:schemeClr val="tx1"/>
                </a:solidFill>
                <a:latin typeface="Calibri" panose="020F0502020204030204" pitchFamily="34" charset="0"/>
              </a:defRPr>
            </a:lvl2pPr>
            <a:lvl3pPr marL="1207922" indent="-241584">
              <a:spcBef>
                <a:spcPct val="30000"/>
              </a:spcBef>
              <a:defRPr sz="1400">
                <a:solidFill>
                  <a:schemeClr val="tx1"/>
                </a:solidFill>
                <a:latin typeface="Calibri" panose="020F0502020204030204" pitchFamily="34" charset="0"/>
              </a:defRPr>
            </a:lvl3pPr>
            <a:lvl4pPr marL="1691091" indent="-241584">
              <a:spcBef>
                <a:spcPct val="30000"/>
              </a:spcBef>
              <a:defRPr sz="1400">
                <a:solidFill>
                  <a:schemeClr val="tx1"/>
                </a:solidFill>
                <a:latin typeface="Calibri" panose="020F0502020204030204" pitchFamily="34" charset="0"/>
              </a:defRPr>
            </a:lvl4pPr>
            <a:lvl5pPr marL="2174260" indent="-241584">
              <a:spcBef>
                <a:spcPct val="30000"/>
              </a:spcBef>
              <a:defRPr sz="1400">
                <a:solidFill>
                  <a:schemeClr val="tx1"/>
                </a:solidFill>
                <a:latin typeface="Calibri" panose="020F0502020204030204" pitchFamily="34" charset="0"/>
              </a:defRPr>
            </a:lvl5pPr>
            <a:lvl6pPr marL="2657429" indent="-241584" defTabSz="1058610" eaLnBrk="0" fontAlgn="base" hangingPunct="0">
              <a:spcBef>
                <a:spcPct val="30000"/>
              </a:spcBef>
              <a:spcAft>
                <a:spcPct val="0"/>
              </a:spcAft>
              <a:defRPr sz="1400">
                <a:solidFill>
                  <a:schemeClr val="tx1"/>
                </a:solidFill>
                <a:latin typeface="Calibri" panose="020F0502020204030204" pitchFamily="34" charset="0"/>
              </a:defRPr>
            </a:lvl6pPr>
            <a:lvl7pPr marL="3140598" indent="-241584" defTabSz="1058610" eaLnBrk="0" fontAlgn="base" hangingPunct="0">
              <a:spcBef>
                <a:spcPct val="30000"/>
              </a:spcBef>
              <a:spcAft>
                <a:spcPct val="0"/>
              </a:spcAft>
              <a:defRPr sz="1400">
                <a:solidFill>
                  <a:schemeClr val="tx1"/>
                </a:solidFill>
                <a:latin typeface="Calibri" panose="020F0502020204030204" pitchFamily="34" charset="0"/>
              </a:defRPr>
            </a:lvl7pPr>
            <a:lvl8pPr marL="3623767" indent="-241584" defTabSz="1058610" eaLnBrk="0" fontAlgn="base" hangingPunct="0">
              <a:spcBef>
                <a:spcPct val="30000"/>
              </a:spcBef>
              <a:spcAft>
                <a:spcPct val="0"/>
              </a:spcAft>
              <a:defRPr sz="1400">
                <a:solidFill>
                  <a:schemeClr val="tx1"/>
                </a:solidFill>
                <a:latin typeface="Calibri" panose="020F0502020204030204" pitchFamily="34" charset="0"/>
              </a:defRPr>
            </a:lvl8pPr>
            <a:lvl9pPr marL="4106936" indent="-241584" defTabSz="1058610" eaLnBrk="0" fontAlgn="base" hangingPunct="0">
              <a:spcBef>
                <a:spcPct val="30000"/>
              </a:spcBef>
              <a:spcAft>
                <a:spcPct val="0"/>
              </a:spcAft>
              <a:defRPr sz="1400">
                <a:solidFill>
                  <a:schemeClr val="tx1"/>
                </a:solidFill>
                <a:latin typeface="Calibri" panose="020F0502020204030204" pitchFamily="34" charset="0"/>
              </a:defRPr>
            </a:lvl9pPr>
          </a:lstStyle>
          <a:p>
            <a:pPr>
              <a:spcBef>
                <a:spcPct val="0"/>
              </a:spcBef>
            </a:pPr>
            <a:fld id="{EA83663D-DF44-4C7A-AB6C-08606D2DE856}" type="slidenum">
              <a:rPr lang="fr-FR" altLang="fr-FR" sz="1300"/>
              <a:pPr>
                <a:spcBef>
                  <a:spcPct val="0"/>
                </a:spcBef>
              </a:pPr>
              <a:t>19</a:t>
            </a:fld>
            <a:endParaRPr lang="fr-FR" altLang="fr-FR" sz="1300"/>
          </a:p>
        </p:txBody>
      </p:sp>
    </p:spTree>
    <p:extLst>
      <p:ext uri="{BB962C8B-B14F-4D97-AF65-F5344CB8AC3E}">
        <p14:creationId xmlns:p14="http://schemas.microsoft.com/office/powerpoint/2010/main" val="1289770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e l'image des diapositives 1">
            <a:extLst>
              <a:ext uri="{FF2B5EF4-FFF2-40B4-BE49-F238E27FC236}">
                <a16:creationId xmlns="" xmlns:a16="http://schemas.microsoft.com/office/drawing/2014/main" id="{67F44477-F63F-455E-9FF8-7F0356FC41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Espace réservé des commentaires 2">
            <a:extLst>
              <a:ext uri="{FF2B5EF4-FFF2-40B4-BE49-F238E27FC236}">
                <a16:creationId xmlns="" xmlns:a16="http://schemas.microsoft.com/office/drawing/2014/main" id="{1A050E3C-E6A4-4CAD-BF5C-0FF6F63EFF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1988" name="Espace réservé du numéro de diapositive 3">
            <a:extLst>
              <a:ext uri="{FF2B5EF4-FFF2-40B4-BE49-F238E27FC236}">
                <a16:creationId xmlns="" xmlns:a16="http://schemas.microsoft.com/office/drawing/2014/main" id="{8AC69B43-510A-4581-BA33-B127493326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defRPr>
            </a:lvl1pPr>
            <a:lvl2pPr marL="785150" indent="-301981">
              <a:spcBef>
                <a:spcPct val="30000"/>
              </a:spcBef>
              <a:defRPr sz="1400">
                <a:solidFill>
                  <a:schemeClr val="tx1"/>
                </a:solidFill>
                <a:latin typeface="Calibri" panose="020F0502020204030204" pitchFamily="34" charset="0"/>
              </a:defRPr>
            </a:lvl2pPr>
            <a:lvl3pPr marL="1207922" indent="-241584">
              <a:spcBef>
                <a:spcPct val="30000"/>
              </a:spcBef>
              <a:defRPr sz="1400">
                <a:solidFill>
                  <a:schemeClr val="tx1"/>
                </a:solidFill>
                <a:latin typeface="Calibri" panose="020F0502020204030204" pitchFamily="34" charset="0"/>
              </a:defRPr>
            </a:lvl3pPr>
            <a:lvl4pPr marL="1691091" indent="-241584">
              <a:spcBef>
                <a:spcPct val="30000"/>
              </a:spcBef>
              <a:defRPr sz="1400">
                <a:solidFill>
                  <a:schemeClr val="tx1"/>
                </a:solidFill>
                <a:latin typeface="Calibri" panose="020F0502020204030204" pitchFamily="34" charset="0"/>
              </a:defRPr>
            </a:lvl4pPr>
            <a:lvl5pPr marL="2174260" indent="-241584">
              <a:spcBef>
                <a:spcPct val="30000"/>
              </a:spcBef>
              <a:defRPr sz="1400">
                <a:solidFill>
                  <a:schemeClr val="tx1"/>
                </a:solidFill>
                <a:latin typeface="Calibri" panose="020F0502020204030204" pitchFamily="34" charset="0"/>
              </a:defRPr>
            </a:lvl5pPr>
            <a:lvl6pPr marL="2657429" indent="-241584" defTabSz="1058610" eaLnBrk="0" fontAlgn="base" hangingPunct="0">
              <a:spcBef>
                <a:spcPct val="30000"/>
              </a:spcBef>
              <a:spcAft>
                <a:spcPct val="0"/>
              </a:spcAft>
              <a:defRPr sz="1400">
                <a:solidFill>
                  <a:schemeClr val="tx1"/>
                </a:solidFill>
                <a:latin typeface="Calibri" panose="020F0502020204030204" pitchFamily="34" charset="0"/>
              </a:defRPr>
            </a:lvl6pPr>
            <a:lvl7pPr marL="3140598" indent="-241584" defTabSz="1058610" eaLnBrk="0" fontAlgn="base" hangingPunct="0">
              <a:spcBef>
                <a:spcPct val="30000"/>
              </a:spcBef>
              <a:spcAft>
                <a:spcPct val="0"/>
              </a:spcAft>
              <a:defRPr sz="1400">
                <a:solidFill>
                  <a:schemeClr val="tx1"/>
                </a:solidFill>
                <a:latin typeface="Calibri" panose="020F0502020204030204" pitchFamily="34" charset="0"/>
              </a:defRPr>
            </a:lvl7pPr>
            <a:lvl8pPr marL="3623767" indent="-241584" defTabSz="1058610" eaLnBrk="0" fontAlgn="base" hangingPunct="0">
              <a:spcBef>
                <a:spcPct val="30000"/>
              </a:spcBef>
              <a:spcAft>
                <a:spcPct val="0"/>
              </a:spcAft>
              <a:defRPr sz="1400">
                <a:solidFill>
                  <a:schemeClr val="tx1"/>
                </a:solidFill>
                <a:latin typeface="Calibri" panose="020F0502020204030204" pitchFamily="34" charset="0"/>
              </a:defRPr>
            </a:lvl8pPr>
            <a:lvl9pPr marL="4106936" indent="-241584" defTabSz="1058610" eaLnBrk="0" fontAlgn="base" hangingPunct="0">
              <a:spcBef>
                <a:spcPct val="30000"/>
              </a:spcBef>
              <a:spcAft>
                <a:spcPct val="0"/>
              </a:spcAft>
              <a:defRPr sz="1400">
                <a:solidFill>
                  <a:schemeClr val="tx1"/>
                </a:solidFill>
                <a:latin typeface="Calibri" panose="020F0502020204030204" pitchFamily="34" charset="0"/>
              </a:defRPr>
            </a:lvl9pPr>
          </a:lstStyle>
          <a:p>
            <a:pPr>
              <a:spcBef>
                <a:spcPct val="0"/>
              </a:spcBef>
            </a:pPr>
            <a:fld id="{EA83663D-DF44-4C7A-AB6C-08606D2DE856}" type="slidenum">
              <a:rPr lang="fr-FR" altLang="fr-FR" sz="1300"/>
              <a:pPr>
                <a:spcBef>
                  <a:spcPct val="0"/>
                </a:spcBef>
              </a:pPr>
              <a:t>20</a:t>
            </a:fld>
            <a:endParaRPr lang="fr-FR" altLang="fr-FR" sz="1300"/>
          </a:p>
        </p:txBody>
      </p:sp>
    </p:spTree>
    <p:extLst>
      <p:ext uri="{BB962C8B-B14F-4D97-AF65-F5344CB8AC3E}">
        <p14:creationId xmlns:p14="http://schemas.microsoft.com/office/powerpoint/2010/main" val="2215363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a:extLst>
              <a:ext uri="{FF2B5EF4-FFF2-40B4-BE49-F238E27FC236}">
                <a16:creationId xmlns="" xmlns:a16="http://schemas.microsoft.com/office/drawing/2014/main" id="{E8062783-B629-4885-9DD7-08EB75765F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Espace réservé des notes 2">
            <a:extLst>
              <a:ext uri="{FF2B5EF4-FFF2-40B4-BE49-F238E27FC236}">
                <a16:creationId xmlns="" xmlns:a16="http://schemas.microsoft.com/office/drawing/2014/main" id="{4B19506C-18E2-4F0D-AA74-7BCFEC8859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29700" name="Espace réservé du numéro de diapositive 3">
            <a:extLst>
              <a:ext uri="{FF2B5EF4-FFF2-40B4-BE49-F238E27FC236}">
                <a16:creationId xmlns="" xmlns:a16="http://schemas.microsoft.com/office/drawing/2014/main" id="{BD31AB5C-57D0-4A9C-86B8-E23C514F40D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defRPr>
            </a:lvl1pPr>
            <a:lvl2pPr marL="785150" indent="-301981">
              <a:spcBef>
                <a:spcPct val="30000"/>
              </a:spcBef>
              <a:defRPr sz="1400">
                <a:solidFill>
                  <a:schemeClr val="tx1"/>
                </a:solidFill>
                <a:latin typeface="Calibri" panose="020F0502020204030204" pitchFamily="34" charset="0"/>
              </a:defRPr>
            </a:lvl2pPr>
            <a:lvl3pPr marL="1207922" indent="-241584">
              <a:spcBef>
                <a:spcPct val="30000"/>
              </a:spcBef>
              <a:defRPr sz="1400">
                <a:solidFill>
                  <a:schemeClr val="tx1"/>
                </a:solidFill>
                <a:latin typeface="Calibri" panose="020F0502020204030204" pitchFamily="34" charset="0"/>
              </a:defRPr>
            </a:lvl3pPr>
            <a:lvl4pPr marL="1691091" indent="-241584">
              <a:spcBef>
                <a:spcPct val="30000"/>
              </a:spcBef>
              <a:defRPr sz="1400">
                <a:solidFill>
                  <a:schemeClr val="tx1"/>
                </a:solidFill>
                <a:latin typeface="Calibri" panose="020F0502020204030204" pitchFamily="34" charset="0"/>
              </a:defRPr>
            </a:lvl4pPr>
            <a:lvl5pPr marL="2174260" indent="-241584">
              <a:spcBef>
                <a:spcPct val="30000"/>
              </a:spcBef>
              <a:defRPr sz="1400">
                <a:solidFill>
                  <a:schemeClr val="tx1"/>
                </a:solidFill>
                <a:latin typeface="Calibri" panose="020F0502020204030204" pitchFamily="34" charset="0"/>
              </a:defRPr>
            </a:lvl5pPr>
            <a:lvl6pPr marL="2657429" indent="-241584" defTabSz="1058610" eaLnBrk="0" fontAlgn="base" hangingPunct="0">
              <a:spcBef>
                <a:spcPct val="30000"/>
              </a:spcBef>
              <a:spcAft>
                <a:spcPct val="0"/>
              </a:spcAft>
              <a:defRPr sz="1400">
                <a:solidFill>
                  <a:schemeClr val="tx1"/>
                </a:solidFill>
                <a:latin typeface="Calibri" panose="020F0502020204030204" pitchFamily="34" charset="0"/>
              </a:defRPr>
            </a:lvl6pPr>
            <a:lvl7pPr marL="3140598" indent="-241584" defTabSz="1058610" eaLnBrk="0" fontAlgn="base" hangingPunct="0">
              <a:spcBef>
                <a:spcPct val="30000"/>
              </a:spcBef>
              <a:spcAft>
                <a:spcPct val="0"/>
              </a:spcAft>
              <a:defRPr sz="1400">
                <a:solidFill>
                  <a:schemeClr val="tx1"/>
                </a:solidFill>
                <a:latin typeface="Calibri" panose="020F0502020204030204" pitchFamily="34" charset="0"/>
              </a:defRPr>
            </a:lvl7pPr>
            <a:lvl8pPr marL="3623767" indent="-241584" defTabSz="1058610" eaLnBrk="0" fontAlgn="base" hangingPunct="0">
              <a:spcBef>
                <a:spcPct val="30000"/>
              </a:spcBef>
              <a:spcAft>
                <a:spcPct val="0"/>
              </a:spcAft>
              <a:defRPr sz="1400">
                <a:solidFill>
                  <a:schemeClr val="tx1"/>
                </a:solidFill>
                <a:latin typeface="Calibri" panose="020F0502020204030204" pitchFamily="34" charset="0"/>
              </a:defRPr>
            </a:lvl8pPr>
            <a:lvl9pPr marL="4106936" indent="-241584" defTabSz="1058610" eaLnBrk="0" fontAlgn="base" hangingPunct="0">
              <a:spcBef>
                <a:spcPct val="30000"/>
              </a:spcBef>
              <a:spcAft>
                <a:spcPct val="0"/>
              </a:spcAft>
              <a:defRPr sz="1400">
                <a:solidFill>
                  <a:schemeClr val="tx1"/>
                </a:solidFill>
                <a:latin typeface="Calibri" panose="020F0502020204030204" pitchFamily="34" charset="0"/>
              </a:defRPr>
            </a:lvl9pPr>
          </a:lstStyle>
          <a:p>
            <a:pPr defTabSz="1058610" fontAlgn="base">
              <a:spcBef>
                <a:spcPct val="0"/>
              </a:spcBef>
              <a:spcAft>
                <a:spcPct val="0"/>
              </a:spcAft>
              <a:defRPr/>
            </a:pPr>
            <a:fld id="{FB44861D-FA98-4447-9B40-43BF116A42D0}" type="slidenum">
              <a:rPr lang="fr-FR" altLang="fr-FR" sz="1300">
                <a:solidFill>
                  <a:prstClr val="black"/>
                </a:solidFill>
                <a:cs typeface="Arial" panose="020B0604020202020204" pitchFamily="34" charset="0"/>
              </a:rPr>
              <a:pPr defTabSz="1058610" fontAlgn="base">
                <a:spcBef>
                  <a:spcPct val="0"/>
                </a:spcBef>
                <a:spcAft>
                  <a:spcPct val="0"/>
                </a:spcAft>
                <a:defRPr/>
              </a:pPr>
              <a:t>22</a:t>
            </a:fld>
            <a:endParaRPr lang="fr-FR" altLang="fr-FR" sz="1300">
              <a:solidFill>
                <a:prstClr val="black"/>
              </a:solidFill>
              <a:cs typeface="Arial" panose="020B0604020202020204" pitchFamily="34" charset="0"/>
            </a:endParaRPr>
          </a:p>
        </p:txBody>
      </p:sp>
    </p:spTree>
    <p:extLst>
      <p:ext uri="{BB962C8B-B14F-4D97-AF65-F5344CB8AC3E}">
        <p14:creationId xmlns:p14="http://schemas.microsoft.com/office/powerpoint/2010/main" val="1744528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a:extLst>
              <a:ext uri="{FF2B5EF4-FFF2-40B4-BE49-F238E27FC236}">
                <a16:creationId xmlns="" xmlns:a16="http://schemas.microsoft.com/office/drawing/2014/main" id="{06B9DEB7-EB1A-4624-8CCE-2B8EBF2417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Espace réservé des commentaires 2">
            <a:extLst>
              <a:ext uri="{FF2B5EF4-FFF2-40B4-BE49-F238E27FC236}">
                <a16:creationId xmlns="" xmlns:a16="http://schemas.microsoft.com/office/drawing/2014/main" id="{118DAD4C-D619-45F4-9EEE-E179A52023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1748" name="Espace réservé du numéro de diapositive 3">
            <a:extLst>
              <a:ext uri="{FF2B5EF4-FFF2-40B4-BE49-F238E27FC236}">
                <a16:creationId xmlns="" xmlns:a16="http://schemas.microsoft.com/office/drawing/2014/main" id="{E88ECC8C-E2F5-407B-8F92-F0DAC3CDEE6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defRPr>
            </a:lvl1pPr>
            <a:lvl2pPr marL="785150" indent="-301981">
              <a:spcBef>
                <a:spcPct val="30000"/>
              </a:spcBef>
              <a:defRPr sz="1400">
                <a:solidFill>
                  <a:schemeClr val="tx1"/>
                </a:solidFill>
                <a:latin typeface="Calibri" panose="020F0502020204030204" pitchFamily="34" charset="0"/>
              </a:defRPr>
            </a:lvl2pPr>
            <a:lvl3pPr marL="1207922" indent="-241584">
              <a:spcBef>
                <a:spcPct val="30000"/>
              </a:spcBef>
              <a:defRPr sz="1400">
                <a:solidFill>
                  <a:schemeClr val="tx1"/>
                </a:solidFill>
                <a:latin typeface="Calibri" panose="020F0502020204030204" pitchFamily="34" charset="0"/>
              </a:defRPr>
            </a:lvl3pPr>
            <a:lvl4pPr marL="1691091" indent="-241584">
              <a:spcBef>
                <a:spcPct val="30000"/>
              </a:spcBef>
              <a:defRPr sz="1400">
                <a:solidFill>
                  <a:schemeClr val="tx1"/>
                </a:solidFill>
                <a:latin typeface="Calibri" panose="020F0502020204030204" pitchFamily="34" charset="0"/>
              </a:defRPr>
            </a:lvl4pPr>
            <a:lvl5pPr marL="2174260" indent="-241584">
              <a:spcBef>
                <a:spcPct val="30000"/>
              </a:spcBef>
              <a:defRPr sz="1400">
                <a:solidFill>
                  <a:schemeClr val="tx1"/>
                </a:solidFill>
                <a:latin typeface="Calibri" panose="020F0502020204030204" pitchFamily="34" charset="0"/>
              </a:defRPr>
            </a:lvl5pPr>
            <a:lvl6pPr marL="2657429" indent="-241584" defTabSz="1058610" eaLnBrk="0" fontAlgn="base" hangingPunct="0">
              <a:spcBef>
                <a:spcPct val="30000"/>
              </a:spcBef>
              <a:spcAft>
                <a:spcPct val="0"/>
              </a:spcAft>
              <a:defRPr sz="1400">
                <a:solidFill>
                  <a:schemeClr val="tx1"/>
                </a:solidFill>
                <a:latin typeface="Calibri" panose="020F0502020204030204" pitchFamily="34" charset="0"/>
              </a:defRPr>
            </a:lvl6pPr>
            <a:lvl7pPr marL="3140598" indent="-241584" defTabSz="1058610" eaLnBrk="0" fontAlgn="base" hangingPunct="0">
              <a:spcBef>
                <a:spcPct val="30000"/>
              </a:spcBef>
              <a:spcAft>
                <a:spcPct val="0"/>
              </a:spcAft>
              <a:defRPr sz="1400">
                <a:solidFill>
                  <a:schemeClr val="tx1"/>
                </a:solidFill>
                <a:latin typeface="Calibri" panose="020F0502020204030204" pitchFamily="34" charset="0"/>
              </a:defRPr>
            </a:lvl7pPr>
            <a:lvl8pPr marL="3623767" indent="-241584" defTabSz="1058610" eaLnBrk="0" fontAlgn="base" hangingPunct="0">
              <a:spcBef>
                <a:spcPct val="30000"/>
              </a:spcBef>
              <a:spcAft>
                <a:spcPct val="0"/>
              </a:spcAft>
              <a:defRPr sz="1400">
                <a:solidFill>
                  <a:schemeClr val="tx1"/>
                </a:solidFill>
                <a:latin typeface="Calibri" panose="020F0502020204030204" pitchFamily="34" charset="0"/>
              </a:defRPr>
            </a:lvl8pPr>
            <a:lvl9pPr marL="4106936" indent="-241584" defTabSz="1058610" eaLnBrk="0" fontAlgn="base" hangingPunct="0">
              <a:spcBef>
                <a:spcPct val="30000"/>
              </a:spcBef>
              <a:spcAft>
                <a:spcPct val="0"/>
              </a:spcAft>
              <a:defRPr sz="1400">
                <a:solidFill>
                  <a:schemeClr val="tx1"/>
                </a:solidFill>
                <a:latin typeface="Calibri" panose="020F0502020204030204" pitchFamily="34" charset="0"/>
              </a:defRPr>
            </a:lvl9pPr>
          </a:lstStyle>
          <a:p>
            <a:pPr>
              <a:spcBef>
                <a:spcPct val="0"/>
              </a:spcBef>
            </a:pPr>
            <a:fld id="{6DA79DE2-838C-4866-895B-8A489F55A4FC}" type="slidenum">
              <a:rPr lang="fr-FR" altLang="fr-FR" sz="1300"/>
              <a:pPr>
                <a:spcBef>
                  <a:spcPct val="0"/>
                </a:spcBef>
              </a:pPr>
              <a:t>23</a:t>
            </a:fld>
            <a:endParaRPr lang="fr-FR" altLang="fr-FR" sz="1300"/>
          </a:p>
        </p:txBody>
      </p:sp>
    </p:spTree>
    <p:extLst>
      <p:ext uri="{BB962C8B-B14F-4D97-AF65-F5344CB8AC3E}">
        <p14:creationId xmlns:p14="http://schemas.microsoft.com/office/powerpoint/2010/main" val="2162330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e l'image des diapositives 1">
            <a:extLst>
              <a:ext uri="{FF2B5EF4-FFF2-40B4-BE49-F238E27FC236}">
                <a16:creationId xmlns="" xmlns:a16="http://schemas.microsoft.com/office/drawing/2014/main" id="{DA6FD765-EF36-4E8C-AD92-6EEB53BBE8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Espace réservé des commentaires 2">
            <a:extLst>
              <a:ext uri="{FF2B5EF4-FFF2-40B4-BE49-F238E27FC236}">
                <a16:creationId xmlns="" xmlns:a16="http://schemas.microsoft.com/office/drawing/2014/main" id="{5E806DF3-2648-4CA8-95F4-CEF56200CC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34820" name="Espace réservé du numéro de diapositive 3">
            <a:extLst>
              <a:ext uri="{FF2B5EF4-FFF2-40B4-BE49-F238E27FC236}">
                <a16:creationId xmlns="" xmlns:a16="http://schemas.microsoft.com/office/drawing/2014/main" id="{7B27F80F-2ED5-4A66-94BA-4DA87F1B76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defRPr>
            </a:lvl1pPr>
            <a:lvl2pPr marL="785150" indent="-301981">
              <a:spcBef>
                <a:spcPct val="30000"/>
              </a:spcBef>
              <a:defRPr sz="1400">
                <a:solidFill>
                  <a:schemeClr val="tx1"/>
                </a:solidFill>
                <a:latin typeface="Calibri" panose="020F0502020204030204" pitchFamily="34" charset="0"/>
              </a:defRPr>
            </a:lvl2pPr>
            <a:lvl3pPr marL="1207922" indent="-241584">
              <a:spcBef>
                <a:spcPct val="30000"/>
              </a:spcBef>
              <a:defRPr sz="1400">
                <a:solidFill>
                  <a:schemeClr val="tx1"/>
                </a:solidFill>
                <a:latin typeface="Calibri" panose="020F0502020204030204" pitchFamily="34" charset="0"/>
              </a:defRPr>
            </a:lvl3pPr>
            <a:lvl4pPr marL="1691091" indent="-241584">
              <a:spcBef>
                <a:spcPct val="30000"/>
              </a:spcBef>
              <a:defRPr sz="1400">
                <a:solidFill>
                  <a:schemeClr val="tx1"/>
                </a:solidFill>
                <a:latin typeface="Calibri" panose="020F0502020204030204" pitchFamily="34" charset="0"/>
              </a:defRPr>
            </a:lvl4pPr>
            <a:lvl5pPr marL="2174260" indent="-241584">
              <a:spcBef>
                <a:spcPct val="30000"/>
              </a:spcBef>
              <a:defRPr sz="1400">
                <a:solidFill>
                  <a:schemeClr val="tx1"/>
                </a:solidFill>
                <a:latin typeface="Calibri" panose="020F0502020204030204" pitchFamily="34" charset="0"/>
              </a:defRPr>
            </a:lvl5pPr>
            <a:lvl6pPr marL="2657429" indent="-241584" defTabSz="1058610" eaLnBrk="0" fontAlgn="base" hangingPunct="0">
              <a:spcBef>
                <a:spcPct val="30000"/>
              </a:spcBef>
              <a:spcAft>
                <a:spcPct val="0"/>
              </a:spcAft>
              <a:defRPr sz="1400">
                <a:solidFill>
                  <a:schemeClr val="tx1"/>
                </a:solidFill>
                <a:latin typeface="Calibri" panose="020F0502020204030204" pitchFamily="34" charset="0"/>
              </a:defRPr>
            </a:lvl6pPr>
            <a:lvl7pPr marL="3140598" indent="-241584" defTabSz="1058610" eaLnBrk="0" fontAlgn="base" hangingPunct="0">
              <a:spcBef>
                <a:spcPct val="30000"/>
              </a:spcBef>
              <a:spcAft>
                <a:spcPct val="0"/>
              </a:spcAft>
              <a:defRPr sz="1400">
                <a:solidFill>
                  <a:schemeClr val="tx1"/>
                </a:solidFill>
                <a:latin typeface="Calibri" panose="020F0502020204030204" pitchFamily="34" charset="0"/>
              </a:defRPr>
            </a:lvl7pPr>
            <a:lvl8pPr marL="3623767" indent="-241584" defTabSz="1058610" eaLnBrk="0" fontAlgn="base" hangingPunct="0">
              <a:spcBef>
                <a:spcPct val="30000"/>
              </a:spcBef>
              <a:spcAft>
                <a:spcPct val="0"/>
              </a:spcAft>
              <a:defRPr sz="1400">
                <a:solidFill>
                  <a:schemeClr val="tx1"/>
                </a:solidFill>
                <a:latin typeface="Calibri" panose="020F0502020204030204" pitchFamily="34" charset="0"/>
              </a:defRPr>
            </a:lvl8pPr>
            <a:lvl9pPr marL="4106936" indent="-241584" defTabSz="1058610" eaLnBrk="0" fontAlgn="base" hangingPunct="0">
              <a:spcBef>
                <a:spcPct val="30000"/>
              </a:spcBef>
              <a:spcAft>
                <a:spcPct val="0"/>
              </a:spcAft>
              <a:defRPr sz="1400">
                <a:solidFill>
                  <a:schemeClr val="tx1"/>
                </a:solidFill>
                <a:latin typeface="Calibri" panose="020F0502020204030204" pitchFamily="34" charset="0"/>
              </a:defRPr>
            </a:lvl9pPr>
          </a:lstStyle>
          <a:p>
            <a:pPr>
              <a:spcBef>
                <a:spcPct val="0"/>
              </a:spcBef>
            </a:pPr>
            <a:fld id="{D8EE9C0F-38BF-4F55-9582-9F58D0E94F50}" type="slidenum">
              <a:rPr lang="fr-FR" altLang="fr-FR" sz="1300"/>
              <a:pPr>
                <a:spcBef>
                  <a:spcPct val="0"/>
                </a:spcBef>
              </a:pPr>
              <a:t>24</a:t>
            </a:fld>
            <a:endParaRPr lang="fr-FR" altLang="fr-FR" sz="1300"/>
          </a:p>
        </p:txBody>
      </p:sp>
    </p:spTree>
    <p:extLst>
      <p:ext uri="{BB962C8B-B14F-4D97-AF65-F5344CB8AC3E}">
        <p14:creationId xmlns:p14="http://schemas.microsoft.com/office/powerpoint/2010/main" val="425270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pied de page 3"/>
          <p:cNvSpPr>
            <a:spLocks noGrp="1"/>
          </p:cNvSpPr>
          <p:nvPr>
            <p:ph type="ftr" sz="quarter" idx="4"/>
          </p:nvPr>
        </p:nvSpPr>
        <p:spPr/>
        <p:txBody>
          <a:bodyPr/>
          <a:lstStyle/>
          <a:p>
            <a:pPr defTabSz="1059807">
              <a:defRPr/>
            </a:pPr>
            <a:r>
              <a:rPr lang="fr-FR" sz="1400">
                <a:solidFill>
                  <a:prstClr val="black"/>
                </a:solidFill>
                <a:latin typeface="Calibri"/>
              </a:rPr>
              <a:t>Rapporte d'activité 2021 - Jean Michel du Peyroux</a:t>
            </a:r>
          </a:p>
        </p:txBody>
      </p:sp>
      <p:sp>
        <p:nvSpPr>
          <p:cNvPr id="5" name="Espace réservé du numéro de diapositive 4"/>
          <p:cNvSpPr>
            <a:spLocks noGrp="1"/>
          </p:cNvSpPr>
          <p:nvPr>
            <p:ph type="sldNum" sz="quarter" idx="5"/>
          </p:nvPr>
        </p:nvSpPr>
        <p:spPr/>
        <p:txBody>
          <a:bodyPr/>
          <a:lstStyle/>
          <a:p>
            <a:pPr defTabSz="1059807">
              <a:defRPr/>
            </a:pPr>
            <a:fld id="{3A31F8E0-0D2F-024D-99A9-0E48985640E5}" type="slidenum">
              <a:rPr lang="fr-FR" sz="1400">
                <a:solidFill>
                  <a:prstClr val="black"/>
                </a:solidFill>
                <a:latin typeface="Calibri"/>
              </a:rPr>
              <a:pPr defTabSz="1059807">
                <a:defRPr/>
              </a:pPr>
              <a:t>25</a:t>
            </a:fld>
            <a:endParaRPr lang="fr-FR" sz="1400">
              <a:solidFill>
                <a:prstClr val="black"/>
              </a:solidFill>
              <a:latin typeface="Calibri"/>
            </a:endParaRPr>
          </a:p>
        </p:txBody>
      </p:sp>
    </p:spTree>
    <p:extLst>
      <p:ext uri="{BB962C8B-B14F-4D97-AF65-F5344CB8AC3E}">
        <p14:creationId xmlns:p14="http://schemas.microsoft.com/office/powerpoint/2010/main" val="1848858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defTabSz="1059807">
              <a:defRPr/>
            </a:pPr>
            <a:fld id="{3A31F8E0-0D2F-024D-99A9-0E48985640E5}" type="slidenum">
              <a:rPr lang="fr-FR" sz="1400">
                <a:solidFill>
                  <a:prstClr val="black"/>
                </a:solidFill>
                <a:latin typeface="Calibri"/>
              </a:rPr>
              <a:pPr defTabSz="1059807">
                <a:defRPr/>
              </a:pPr>
              <a:t>26</a:t>
            </a:fld>
            <a:endParaRPr lang="fr-FR" sz="1400">
              <a:solidFill>
                <a:prstClr val="black"/>
              </a:solidFill>
              <a:latin typeface="Calibri"/>
            </a:endParaRPr>
          </a:p>
        </p:txBody>
      </p:sp>
      <p:sp>
        <p:nvSpPr>
          <p:cNvPr id="5" name="Espace réservé du pied de page 4">
            <a:extLst>
              <a:ext uri="{FF2B5EF4-FFF2-40B4-BE49-F238E27FC236}">
                <a16:creationId xmlns="" xmlns:a16="http://schemas.microsoft.com/office/drawing/2014/main" id="{FDF0DA2F-5599-4CE3-A973-4D65263A1D6B}"/>
              </a:ext>
            </a:extLst>
          </p:cNvPr>
          <p:cNvSpPr>
            <a:spLocks noGrp="1"/>
          </p:cNvSpPr>
          <p:nvPr>
            <p:ph type="ftr" sz="quarter" idx="4"/>
          </p:nvPr>
        </p:nvSpPr>
        <p:spPr/>
        <p:txBody>
          <a:bodyPr/>
          <a:lstStyle/>
          <a:p>
            <a:pPr defTabSz="1059807">
              <a:defRPr/>
            </a:pPr>
            <a:r>
              <a:rPr lang="fr-FR" sz="1400">
                <a:solidFill>
                  <a:prstClr val="black"/>
                </a:solidFill>
                <a:latin typeface="Calibri"/>
              </a:rPr>
              <a:t>Rapporte d'activité 2021 - Jean Michel du Peyroux</a:t>
            </a:r>
          </a:p>
        </p:txBody>
      </p:sp>
    </p:spTree>
    <p:extLst>
      <p:ext uri="{BB962C8B-B14F-4D97-AF65-F5344CB8AC3E}">
        <p14:creationId xmlns:p14="http://schemas.microsoft.com/office/powerpoint/2010/main" val="2242058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e l'image des diapositives 1">
            <a:extLst>
              <a:ext uri="{FF2B5EF4-FFF2-40B4-BE49-F238E27FC236}">
                <a16:creationId xmlns="" xmlns:a16="http://schemas.microsoft.com/office/drawing/2014/main" id="{711D38CD-A1C0-4F82-821F-05D4067D41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Espace réservé des notes 2">
            <a:extLst>
              <a:ext uri="{FF2B5EF4-FFF2-40B4-BE49-F238E27FC236}">
                <a16:creationId xmlns="" xmlns:a16="http://schemas.microsoft.com/office/drawing/2014/main" id="{A170DE22-2BCF-4A6F-8717-782B89A9AE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1268" name="Espace réservé du numéro de diapositive 3">
            <a:extLst>
              <a:ext uri="{FF2B5EF4-FFF2-40B4-BE49-F238E27FC236}">
                <a16:creationId xmlns="" xmlns:a16="http://schemas.microsoft.com/office/drawing/2014/main" id="{2004F9D8-FFED-4E8F-B228-D42CB9BC17C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1058610" fontAlgn="base">
              <a:spcBef>
                <a:spcPct val="0"/>
              </a:spcBef>
              <a:spcAft>
                <a:spcPct val="0"/>
              </a:spcAft>
              <a:defRPr/>
            </a:pPr>
            <a:fld id="{35DE89B4-ADD4-4903-8463-5BD1DA304888}" type="slidenum">
              <a:rPr lang="fr-FR" altLang="fr-FR">
                <a:solidFill>
                  <a:prstClr val="black"/>
                </a:solidFill>
                <a:latin typeface="Calibri" panose="020F0502020204030204" pitchFamily="34" charset="0"/>
                <a:cs typeface="Arial" panose="020B0604020202020204" pitchFamily="34" charset="0"/>
              </a:rPr>
              <a:pPr defTabSz="1058610" fontAlgn="base">
                <a:spcBef>
                  <a:spcPct val="0"/>
                </a:spcBef>
                <a:spcAft>
                  <a:spcPct val="0"/>
                </a:spcAft>
                <a:defRPr/>
              </a:pPr>
              <a:t>4</a:t>
            </a:fld>
            <a:endParaRPr lang="fr-FR" altLang="fr-FR">
              <a:solidFill>
                <a:prstClr val="black"/>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26456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defTabSz="1059807">
              <a:defRPr/>
            </a:pPr>
            <a:fld id="{3A31F8E0-0D2F-024D-99A9-0E48985640E5}" type="slidenum">
              <a:rPr lang="fr-FR" sz="1400">
                <a:solidFill>
                  <a:prstClr val="black"/>
                </a:solidFill>
                <a:latin typeface="Calibri"/>
              </a:rPr>
              <a:pPr defTabSz="1059807">
                <a:defRPr/>
              </a:pPr>
              <a:t>27</a:t>
            </a:fld>
            <a:endParaRPr lang="fr-FR" sz="1400">
              <a:solidFill>
                <a:prstClr val="black"/>
              </a:solidFill>
              <a:latin typeface="Calibri"/>
            </a:endParaRPr>
          </a:p>
        </p:txBody>
      </p:sp>
      <p:sp>
        <p:nvSpPr>
          <p:cNvPr id="5" name="Espace réservé du pied de page 4">
            <a:extLst>
              <a:ext uri="{FF2B5EF4-FFF2-40B4-BE49-F238E27FC236}">
                <a16:creationId xmlns="" xmlns:a16="http://schemas.microsoft.com/office/drawing/2014/main" id="{D2043DA8-41C0-4D19-8E9F-ED65A5C1D8A2}"/>
              </a:ext>
            </a:extLst>
          </p:cNvPr>
          <p:cNvSpPr>
            <a:spLocks noGrp="1"/>
          </p:cNvSpPr>
          <p:nvPr>
            <p:ph type="ftr" sz="quarter" idx="4"/>
          </p:nvPr>
        </p:nvSpPr>
        <p:spPr/>
        <p:txBody>
          <a:bodyPr/>
          <a:lstStyle/>
          <a:p>
            <a:pPr defTabSz="1059807">
              <a:defRPr/>
            </a:pPr>
            <a:r>
              <a:rPr lang="fr-FR" sz="1400">
                <a:solidFill>
                  <a:prstClr val="black"/>
                </a:solidFill>
                <a:latin typeface="Calibri"/>
              </a:rPr>
              <a:t>Rapporte d'activité 2021 - Jean Michel du Peyroux</a:t>
            </a:r>
          </a:p>
        </p:txBody>
      </p:sp>
    </p:spTree>
    <p:extLst>
      <p:ext uri="{BB962C8B-B14F-4D97-AF65-F5344CB8AC3E}">
        <p14:creationId xmlns:p14="http://schemas.microsoft.com/office/powerpoint/2010/main" val="3621948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e l'image des diapositives 1">
            <a:extLst>
              <a:ext uri="{FF2B5EF4-FFF2-40B4-BE49-F238E27FC236}">
                <a16:creationId xmlns="" xmlns:a16="http://schemas.microsoft.com/office/drawing/2014/main" id="{CEF6A1D1-95ED-4992-81E0-5585187D33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Espace réservé des commentaires 2">
            <a:extLst>
              <a:ext uri="{FF2B5EF4-FFF2-40B4-BE49-F238E27FC236}">
                <a16:creationId xmlns="" xmlns:a16="http://schemas.microsoft.com/office/drawing/2014/main" id="{BBE68529-748A-4F33-835F-704CD12BB0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9156" name="Espace réservé du numéro de diapositive 3">
            <a:extLst>
              <a:ext uri="{FF2B5EF4-FFF2-40B4-BE49-F238E27FC236}">
                <a16:creationId xmlns="" xmlns:a16="http://schemas.microsoft.com/office/drawing/2014/main" id="{FD530DBC-DD05-43B6-B1B2-CDDCC20BFA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defRPr>
            </a:lvl1pPr>
            <a:lvl2pPr marL="785150" indent="-301981">
              <a:spcBef>
                <a:spcPct val="30000"/>
              </a:spcBef>
              <a:defRPr sz="1400">
                <a:solidFill>
                  <a:schemeClr val="tx1"/>
                </a:solidFill>
                <a:latin typeface="Calibri" panose="020F0502020204030204" pitchFamily="34" charset="0"/>
              </a:defRPr>
            </a:lvl2pPr>
            <a:lvl3pPr marL="1207922" indent="-241584">
              <a:spcBef>
                <a:spcPct val="30000"/>
              </a:spcBef>
              <a:defRPr sz="1400">
                <a:solidFill>
                  <a:schemeClr val="tx1"/>
                </a:solidFill>
                <a:latin typeface="Calibri" panose="020F0502020204030204" pitchFamily="34" charset="0"/>
              </a:defRPr>
            </a:lvl3pPr>
            <a:lvl4pPr marL="1691091" indent="-241584">
              <a:spcBef>
                <a:spcPct val="30000"/>
              </a:spcBef>
              <a:defRPr sz="1400">
                <a:solidFill>
                  <a:schemeClr val="tx1"/>
                </a:solidFill>
                <a:latin typeface="Calibri" panose="020F0502020204030204" pitchFamily="34" charset="0"/>
              </a:defRPr>
            </a:lvl4pPr>
            <a:lvl5pPr marL="2174260" indent="-241584">
              <a:spcBef>
                <a:spcPct val="30000"/>
              </a:spcBef>
              <a:defRPr sz="1400">
                <a:solidFill>
                  <a:schemeClr val="tx1"/>
                </a:solidFill>
                <a:latin typeface="Calibri" panose="020F0502020204030204" pitchFamily="34" charset="0"/>
              </a:defRPr>
            </a:lvl5pPr>
            <a:lvl6pPr marL="2657429" indent="-241584" defTabSz="1058610" eaLnBrk="0" fontAlgn="base" hangingPunct="0">
              <a:spcBef>
                <a:spcPct val="30000"/>
              </a:spcBef>
              <a:spcAft>
                <a:spcPct val="0"/>
              </a:spcAft>
              <a:defRPr sz="1400">
                <a:solidFill>
                  <a:schemeClr val="tx1"/>
                </a:solidFill>
                <a:latin typeface="Calibri" panose="020F0502020204030204" pitchFamily="34" charset="0"/>
              </a:defRPr>
            </a:lvl6pPr>
            <a:lvl7pPr marL="3140598" indent="-241584" defTabSz="1058610" eaLnBrk="0" fontAlgn="base" hangingPunct="0">
              <a:spcBef>
                <a:spcPct val="30000"/>
              </a:spcBef>
              <a:spcAft>
                <a:spcPct val="0"/>
              </a:spcAft>
              <a:defRPr sz="1400">
                <a:solidFill>
                  <a:schemeClr val="tx1"/>
                </a:solidFill>
                <a:latin typeface="Calibri" panose="020F0502020204030204" pitchFamily="34" charset="0"/>
              </a:defRPr>
            </a:lvl7pPr>
            <a:lvl8pPr marL="3623767" indent="-241584" defTabSz="1058610" eaLnBrk="0" fontAlgn="base" hangingPunct="0">
              <a:spcBef>
                <a:spcPct val="30000"/>
              </a:spcBef>
              <a:spcAft>
                <a:spcPct val="0"/>
              </a:spcAft>
              <a:defRPr sz="1400">
                <a:solidFill>
                  <a:schemeClr val="tx1"/>
                </a:solidFill>
                <a:latin typeface="Calibri" panose="020F0502020204030204" pitchFamily="34" charset="0"/>
              </a:defRPr>
            </a:lvl8pPr>
            <a:lvl9pPr marL="4106936" indent="-241584" defTabSz="1058610" eaLnBrk="0" fontAlgn="base" hangingPunct="0">
              <a:spcBef>
                <a:spcPct val="30000"/>
              </a:spcBef>
              <a:spcAft>
                <a:spcPct val="0"/>
              </a:spcAft>
              <a:defRPr sz="1400">
                <a:solidFill>
                  <a:schemeClr val="tx1"/>
                </a:solidFill>
                <a:latin typeface="Calibri" panose="020F0502020204030204" pitchFamily="34" charset="0"/>
              </a:defRPr>
            </a:lvl9pPr>
          </a:lstStyle>
          <a:p>
            <a:pPr defTabSz="1058610" fontAlgn="base">
              <a:spcBef>
                <a:spcPct val="0"/>
              </a:spcBef>
              <a:spcAft>
                <a:spcPct val="0"/>
              </a:spcAft>
              <a:defRPr/>
            </a:pPr>
            <a:fld id="{7A4E2D93-49E1-458B-8D93-99D5DE8F77C4}" type="slidenum">
              <a:rPr lang="fr-FR" altLang="fr-FR" sz="1300">
                <a:solidFill>
                  <a:srgbClr val="000000"/>
                </a:solidFill>
                <a:cs typeface="Arial" panose="020B0604020202020204" pitchFamily="34" charset="0"/>
              </a:rPr>
              <a:pPr defTabSz="1058610" fontAlgn="base">
                <a:spcBef>
                  <a:spcPct val="0"/>
                </a:spcBef>
                <a:spcAft>
                  <a:spcPct val="0"/>
                </a:spcAft>
                <a:defRPr/>
              </a:pPr>
              <a:t>28</a:t>
            </a:fld>
            <a:endParaRPr lang="fr-FR" altLang="fr-FR" sz="1300">
              <a:solidFill>
                <a:srgbClr val="000000"/>
              </a:solidFill>
              <a:cs typeface="Arial" panose="020B0604020202020204" pitchFamily="34" charset="0"/>
            </a:endParaRPr>
          </a:p>
        </p:txBody>
      </p:sp>
    </p:spTree>
    <p:extLst>
      <p:ext uri="{BB962C8B-B14F-4D97-AF65-F5344CB8AC3E}">
        <p14:creationId xmlns:p14="http://schemas.microsoft.com/office/powerpoint/2010/main" val="3969248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e l'image des diapositives 1">
            <a:extLst>
              <a:ext uri="{FF2B5EF4-FFF2-40B4-BE49-F238E27FC236}">
                <a16:creationId xmlns="" xmlns:a16="http://schemas.microsoft.com/office/drawing/2014/main" id="{DFFFE835-380D-4614-B9A5-CE6A2745BF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Espace réservé des commentaires 2">
            <a:extLst>
              <a:ext uri="{FF2B5EF4-FFF2-40B4-BE49-F238E27FC236}">
                <a16:creationId xmlns="" xmlns:a16="http://schemas.microsoft.com/office/drawing/2014/main" id="{B0277937-4777-4941-B454-F6AA52F369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3316" name="Espace réservé du numéro de diapositive 3">
            <a:extLst>
              <a:ext uri="{FF2B5EF4-FFF2-40B4-BE49-F238E27FC236}">
                <a16:creationId xmlns="" xmlns:a16="http://schemas.microsoft.com/office/drawing/2014/main" id="{435694D9-ED6C-4339-AA75-D5F7293D2E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defRPr>
            </a:lvl1pPr>
            <a:lvl2pPr marL="785150" indent="-301981">
              <a:spcBef>
                <a:spcPct val="30000"/>
              </a:spcBef>
              <a:defRPr sz="1400">
                <a:solidFill>
                  <a:schemeClr val="tx1"/>
                </a:solidFill>
                <a:latin typeface="Calibri" panose="020F0502020204030204" pitchFamily="34" charset="0"/>
              </a:defRPr>
            </a:lvl2pPr>
            <a:lvl3pPr marL="1207922" indent="-241584">
              <a:spcBef>
                <a:spcPct val="30000"/>
              </a:spcBef>
              <a:defRPr sz="1400">
                <a:solidFill>
                  <a:schemeClr val="tx1"/>
                </a:solidFill>
                <a:latin typeface="Calibri" panose="020F0502020204030204" pitchFamily="34" charset="0"/>
              </a:defRPr>
            </a:lvl3pPr>
            <a:lvl4pPr marL="1691091" indent="-241584">
              <a:spcBef>
                <a:spcPct val="30000"/>
              </a:spcBef>
              <a:defRPr sz="1400">
                <a:solidFill>
                  <a:schemeClr val="tx1"/>
                </a:solidFill>
                <a:latin typeface="Calibri" panose="020F0502020204030204" pitchFamily="34" charset="0"/>
              </a:defRPr>
            </a:lvl4pPr>
            <a:lvl5pPr marL="2174260" indent="-241584">
              <a:spcBef>
                <a:spcPct val="30000"/>
              </a:spcBef>
              <a:defRPr sz="1400">
                <a:solidFill>
                  <a:schemeClr val="tx1"/>
                </a:solidFill>
                <a:latin typeface="Calibri" panose="020F0502020204030204" pitchFamily="34" charset="0"/>
              </a:defRPr>
            </a:lvl5pPr>
            <a:lvl6pPr marL="2657429" indent="-241584" defTabSz="1058610" eaLnBrk="0" fontAlgn="base" hangingPunct="0">
              <a:spcBef>
                <a:spcPct val="30000"/>
              </a:spcBef>
              <a:spcAft>
                <a:spcPct val="0"/>
              </a:spcAft>
              <a:defRPr sz="1400">
                <a:solidFill>
                  <a:schemeClr val="tx1"/>
                </a:solidFill>
                <a:latin typeface="Calibri" panose="020F0502020204030204" pitchFamily="34" charset="0"/>
              </a:defRPr>
            </a:lvl6pPr>
            <a:lvl7pPr marL="3140598" indent="-241584" defTabSz="1058610" eaLnBrk="0" fontAlgn="base" hangingPunct="0">
              <a:spcBef>
                <a:spcPct val="30000"/>
              </a:spcBef>
              <a:spcAft>
                <a:spcPct val="0"/>
              </a:spcAft>
              <a:defRPr sz="1400">
                <a:solidFill>
                  <a:schemeClr val="tx1"/>
                </a:solidFill>
                <a:latin typeface="Calibri" panose="020F0502020204030204" pitchFamily="34" charset="0"/>
              </a:defRPr>
            </a:lvl7pPr>
            <a:lvl8pPr marL="3623767" indent="-241584" defTabSz="1058610" eaLnBrk="0" fontAlgn="base" hangingPunct="0">
              <a:spcBef>
                <a:spcPct val="30000"/>
              </a:spcBef>
              <a:spcAft>
                <a:spcPct val="0"/>
              </a:spcAft>
              <a:defRPr sz="1400">
                <a:solidFill>
                  <a:schemeClr val="tx1"/>
                </a:solidFill>
                <a:latin typeface="Calibri" panose="020F0502020204030204" pitchFamily="34" charset="0"/>
              </a:defRPr>
            </a:lvl8pPr>
            <a:lvl9pPr marL="4106936" indent="-241584" defTabSz="1058610" eaLnBrk="0" fontAlgn="base" hangingPunct="0">
              <a:spcBef>
                <a:spcPct val="30000"/>
              </a:spcBef>
              <a:spcAft>
                <a:spcPct val="0"/>
              </a:spcAft>
              <a:defRPr sz="1400">
                <a:solidFill>
                  <a:schemeClr val="tx1"/>
                </a:solidFill>
                <a:latin typeface="Calibri" panose="020F0502020204030204" pitchFamily="34" charset="0"/>
              </a:defRPr>
            </a:lvl9pPr>
          </a:lstStyle>
          <a:p>
            <a:pPr>
              <a:spcBef>
                <a:spcPct val="0"/>
              </a:spcBef>
            </a:pPr>
            <a:fld id="{18A26476-D324-4B35-9888-F86A9E6C572A}" type="slidenum">
              <a:rPr lang="fr-FR" altLang="fr-FR" sz="1300"/>
              <a:pPr>
                <a:spcBef>
                  <a:spcPct val="0"/>
                </a:spcBef>
              </a:pPr>
              <a:t>6</a:t>
            </a:fld>
            <a:endParaRPr lang="fr-FR" altLang="fr-FR" sz="1300"/>
          </a:p>
        </p:txBody>
      </p:sp>
    </p:spTree>
    <p:extLst>
      <p:ext uri="{BB962C8B-B14F-4D97-AF65-F5344CB8AC3E}">
        <p14:creationId xmlns:p14="http://schemas.microsoft.com/office/powerpoint/2010/main" val="3931673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a:extLst>
              <a:ext uri="{FF2B5EF4-FFF2-40B4-BE49-F238E27FC236}">
                <a16:creationId xmlns="" xmlns:a16="http://schemas.microsoft.com/office/drawing/2014/main" id="{82BFEA73-87BD-4BE4-899F-F5F341CBFB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Espace réservé des commentaires 2">
            <a:extLst>
              <a:ext uri="{FF2B5EF4-FFF2-40B4-BE49-F238E27FC236}">
                <a16:creationId xmlns="" xmlns:a16="http://schemas.microsoft.com/office/drawing/2014/main" id="{AB988100-3093-4A57-8263-A409DCA950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5364" name="Espace réservé du numéro de diapositive 3">
            <a:extLst>
              <a:ext uri="{FF2B5EF4-FFF2-40B4-BE49-F238E27FC236}">
                <a16:creationId xmlns="" xmlns:a16="http://schemas.microsoft.com/office/drawing/2014/main" id="{7E1945C2-EF2E-485A-A1AA-60C1ACE5A4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defRPr>
            </a:lvl1pPr>
            <a:lvl2pPr marL="785150" indent="-301981">
              <a:spcBef>
                <a:spcPct val="30000"/>
              </a:spcBef>
              <a:defRPr sz="1400">
                <a:solidFill>
                  <a:schemeClr val="tx1"/>
                </a:solidFill>
                <a:latin typeface="Calibri" panose="020F0502020204030204" pitchFamily="34" charset="0"/>
              </a:defRPr>
            </a:lvl2pPr>
            <a:lvl3pPr marL="1207922" indent="-241584">
              <a:spcBef>
                <a:spcPct val="30000"/>
              </a:spcBef>
              <a:defRPr sz="1400">
                <a:solidFill>
                  <a:schemeClr val="tx1"/>
                </a:solidFill>
                <a:latin typeface="Calibri" panose="020F0502020204030204" pitchFamily="34" charset="0"/>
              </a:defRPr>
            </a:lvl3pPr>
            <a:lvl4pPr marL="1691091" indent="-241584">
              <a:spcBef>
                <a:spcPct val="30000"/>
              </a:spcBef>
              <a:defRPr sz="1400">
                <a:solidFill>
                  <a:schemeClr val="tx1"/>
                </a:solidFill>
                <a:latin typeface="Calibri" panose="020F0502020204030204" pitchFamily="34" charset="0"/>
              </a:defRPr>
            </a:lvl4pPr>
            <a:lvl5pPr marL="2174260" indent="-241584">
              <a:spcBef>
                <a:spcPct val="30000"/>
              </a:spcBef>
              <a:defRPr sz="1400">
                <a:solidFill>
                  <a:schemeClr val="tx1"/>
                </a:solidFill>
                <a:latin typeface="Calibri" panose="020F0502020204030204" pitchFamily="34" charset="0"/>
              </a:defRPr>
            </a:lvl5pPr>
            <a:lvl6pPr marL="2657429" indent="-241584" defTabSz="1058610" eaLnBrk="0" fontAlgn="base" hangingPunct="0">
              <a:spcBef>
                <a:spcPct val="30000"/>
              </a:spcBef>
              <a:spcAft>
                <a:spcPct val="0"/>
              </a:spcAft>
              <a:defRPr sz="1400">
                <a:solidFill>
                  <a:schemeClr val="tx1"/>
                </a:solidFill>
                <a:latin typeface="Calibri" panose="020F0502020204030204" pitchFamily="34" charset="0"/>
              </a:defRPr>
            </a:lvl6pPr>
            <a:lvl7pPr marL="3140598" indent="-241584" defTabSz="1058610" eaLnBrk="0" fontAlgn="base" hangingPunct="0">
              <a:spcBef>
                <a:spcPct val="30000"/>
              </a:spcBef>
              <a:spcAft>
                <a:spcPct val="0"/>
              </a:spcAft>
              <a:defRPr sz="1400">
                <a:solidFill>
                  <a:schemeClr val="tx1"/>
                </a:solidFill>
                <a:latin typeface="Calibri" panose="020F0502020204030204" pitchFamily="34" charset="0"/>
              </a:defRPr>
            </a:lvl7pPr>
            <a:lvl8pPr marL="3623767" indent="-241584" defTabSz="1058610" eaLnBrk="0" fontAlgn="base" hangingPunct="0">
              <a:spcBef>
                <a:spcPct val="30000"/>
              </a:spcBef>
              <a:spcAft>
                <a:spcPct val="0"/>
              </a:spcAft>
              <a:defRPr sz="1400">
                <a:solidFill>
                  <a:schemeClr val="tx1"/>
                </a:solidFill>
                <a:latin typeface="Calibri" panose="020F0502020204030204" pitchFamily="34" charset="0"/>
              </a:defRPr>
            </a:lvl8pPr>
            <a:lvl9pPr marL="4106936" indent="-241584" defTabSz="1058610" eaLnBrk="0" fontAlgn="base" hangingPunct="0">
              <a:spcBef>
                <a:spcPct val="30000"/>
              </a:spcBef>
              <a:spcAft>
                <a:spcPct val="0"/>
              </a:spcAft>
              <a:defRPr sz="1400">
                <a:solidFill>
                  <a:schemeClr val="tx1"/>
                </a:solidFill>
                <a:latin typeface="Calibri" panose="020F0502020204030204" pitchFamily="34" charset="0"/>
              </a:defRPr>
            </a:lvl9pPr>
          </a:lstStyle>
          <a:p>
            <a:pPr>
              <a:spcBef>
                <a:spcPct val="0"/>
              </a:spcBef>
            </a:pPr>
            <a:fld id="{7A7864E2-CDEF-41BA-A9C3-4C035AB3E6AA}" type="slidenum">
              <a:rPr lang="fr-FR" altLang="fr-FR" sz="1300"/>
              <a:pPr>
                <a:spcBef>
                  <a:spcPct val="0"/>
                </a:spcBef>
              </a:pPr>
              <a:t>7</a:t>
            </a:fld>
            <a:endParaRPr lang="fr-FR" altLang="fr-FR" sz="1300"/>
          </a:p>
        </p:txBody>
      </p:sp>
    </p:spTree>
    <p:extLst>
      <p:ext uri="{BB962C8B-B14F-4D97-AF65-F5344CB8AC3E}">
        <p14:creationId xmlns:p14="http://schemas.microsoft.com/office/powerpoint/2010/main" val="2714677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e l'image des diapositives 1">
            <a:extLst>
              <a:ext uri="{FF2B5EF4-FFF2-40B4-BE49-F238E27FC236}">
                <a16:creationId xmlns="" xmlns:a16="http://schemas.microsoft.com/office/drawing/2014/main" id="{ECFFDA18-C4B2-427A-B0A8-FE482F03953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Espace réservé des commentaires 2">
            <a:extLst>
              <a:ext uri="{FF2B5EF4-FFF2-40B4-BE49-F238E27FC236}">
                <a16:creationId xmlns="" xmlns:a16="http://schemas.microsoft.com/office/drawing/2014/main" id="{3E037432-6530-48BB-BC4C-76B49E500B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a:t>Ajouter le logo de La France s ’engage</a:t>
            </a:r>
          </a:p>
        </p:txBody>
      </p:sp>
      <p:sp>
        <p:nvSpPr>
          <p:cNvPr id="17412" name="Espace réservé du numéro de diapositive 3">
            <a:extLst>
              <a:ext uri="{FF2B5EF4-FFF2-40B4-BE49-F238E27FC236}">
                <a16:creationId xmlns="" xmlns:a16="http://schemas.microsoft.com/office/drawing/2014/main" id="{4F972AED-97FA-47AE-9B71-CAC54D7F23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defRPr>
            </a:lvl1pPr>
            <a:lvl2pPr marL="785150" indent="-301981">
              <a:spcBef>
                <a:spcPct val="30000"/>
              </a:spcBef>
              <a:defRPr sz="1400">
                <a:solidFill>
                  <a:schemeClr val="tx1"/>
                </a:solidFill>
                <a:latin typeface="Calibri" panose="020F0502020204030204" pitchFamily="34" charset="0"/>
              </a:defRPr>
            </a:lvl2pPr>
            <a:lvl3pPr marL="1207922" indent="-241584">
              <a:spcBef>
                <a:spcPct val="30000"/>
              </a:spcBef>
              <a:defRPr sz="1400">
                <a:solidFill>
                  <a:schemeClr val="tx1"/>
                </a:solidFill>
                <a:latin typeface="Calibri" panose="020F0502020204030204" pitchFamily="34" charset="0"/>
              </a:defRPr>
            </a:lvl3pPr>
            <a:lvl4pPr marL="1691091" indent="-241584">
              <a:spcBef>
                <a:spcPct val="30000"/>
              </a:spcBef>
              <a:defRPr sz="1400">
                <a:solidFill>
                  <a:schemeClr val="tx1"/>
                </a:solidFill>
                <a:latin typeface="Calibri" panose="020F0502020204030204" pitchFamily="34" charset="0"/>
              </a:defRPr>
            </a:lvl4pPr>
            <a:lvl5pPr marL="2174260" indent="-241584">
              <a:spcBef>
                <a:spcPct val="30000"/>
              </a:spcBef>
              <a:defRPr sz="1400">
                <a:solidFill>
                  <a:schemeClr val="tx1"/>
                </a:solidFill>
                <a:latin typeface="Calibri" panose="020F0502020204030204" pitchFamily="34" charset="0"/>
              </a:defRPr>
            </a:lvl5pPr>
            <a:lvl6pPr marL="2657429" indent="-241584" defTabSz="1058610" eaLnBrk="0" fontAlgn="base" hangingPunct="0">
              <a:spcBef>
                <a:spcPct val="30000"/>
              </a:spcBef>
              <a:spcAft>
                <a:spcPct val="0"/>
              </a:spcAft>
              <a:defRPr sz="1400">
                <a:solidFill>
                  <a:schemeClr val="tx1"/>
                </a:solidFill>
                <a:latin typeface="Calibri" panose="020F0502020204030204" pitchFamily="34" charset="0"/>
              </a:defRPr>
            </a:lvl6pPr>
            <a:lvl7pPr marL="3140598" indent="-241584" defTabSz="1058610" eaLnBrk="0" fontAlgn="base" hangingPunct="0">
              <a:spcBef>
                <a:spcPct val="30000"/>
              </a:spcBef>
              <a:spcAft>
                <a:spcPct val="0"/>
              </a:spcAft>
              <a:defRPr sz="1400">
                <a:solidFill>
                  <a:schemeClr val="tx1"/>
                </a:solidFill>
                <a:latin typeface="Calibri" panose="020F0502020204030204" pitchFamily="34" charset="0"/>
              </a:defRPr>
            </a:lvl7pPr>
            <a:lvl8pPr marL="3623767" indent="-241584" defTabSz="1058610" eaLnBrk="0" fontAlgn="base" hangingPunct="0">
              <a:spcBef>
                <a:spcPct val="30000"/>
              </a:spcBef>
              <a:spcAft>
                <a:spcPct val="0"/>
              </a:spcAft>
              <a:defRPr sz="1400">
                <a:solidFill>
                  <a:schemeClr val="tx1"/>
                </a:solidFill>
                <a:latin typeface="Calibri" panose="020F0502020204030204" pitchFamily="34" charset="0"/>
              </a:defRPr>
            </a:lvl8pPr>
            <a:lvl9pPr marL="4106936" indent="-241584" defTabSz="1058610" eaLnBrk="0" fontAlgn="base" hangingPunct="0">
              <a:spcBef>
                <a:spcPct val="30000"/>
              </a:spcBef>
              <a:spcAft>
                <a:spcPct val="0"/>
              </a:spcAft>
              <a:defRPr sz="1400">
                <a:solidFill>
                  <a:schemeClr val="tx1"/>
                </a:solidFill>
                <a:latin typeface="Calibri" panose="020F0502020204030204" pitchFamily="34" charset="0"/>
              </a:defRPr>
            </a:lvl9pPr>
          </a:lstStyle>
          <a:p>
            <a:pPr>
              <a:spcBef>
                <a:spcPct val="0"/>
              </a:spcBef>
            </a:pPr>
            <a:fld id="{6E8BF553-52BB-4215-9E24-69E809459786}" type="slidenum">
              <a:rPr lang="fr-FR" altLang="fr-FR" sz="1300"/>
              <a:pPr>
                <a:spcBef>
                  <a:spcPct val="0"/>
                </a:spcBef>
              </a:pPr>
              <a:t>8</a:t>
            </a:fld>
            <a:endParaRPr lang="fr-FR" altLang="fr-FR" sz="1300"/>
          </a:p>
        </p:txBody>
      </p:sp>
    </p:spTree>
    <p:extLst>
      <p:ext uri="{BB962C8B-B14F-4D97-AF65-F5344CB8AC3E}">
        <p14:creationId xmlns:p14="http://schemas.microsoft.com/office/powerpoint/2010/main" val="4019007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a:extLst>
              <a:ext uri="{FF2B5EF4-FFF2-40B4-BE49-F238E27FC236}">
                <a16:creationId xmlns="" xmlns:a16="http://schemas.microsoft.com/office/drawing/2014/main" id="{8BE8E635-8651-4D04-8C21-F0DA4CC909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Espace réservé des notes 2">
            <a:extLst>
              <a:ext uri="{FF2B5EF4-FFF2-40B4-BE49-F238E27FC236}">
                <a16:creationId xmlns="" xmlns:a16="http://schemas.microsoft.com/office/drawing/2014/main" id="{10144C1B-4614-48F3-9636-AB2079A3CE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23556" name="Espace réservé du numéro de diapositive 3">
            <a:extLst>
              <a:ext uri="{FF2B5EF4-FFF2-40B4-BE49-F238E27FC236}">
                <a16:creationId xmlns="" xmlns:a16="http://schemas.microsoft.com/office/drawing/2014/main" id="{C31E0315-C375-4966-B762-28B45BA2E4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2C852E4-5164-4EE7-9F01-0343F5878589}" type="slidenum">
              <a:rPr lang="fr-FR" altLang="fr-FR" smtClean="0"/>
              <a:pPr/>
              <a:t>9</a:t>
            </a:fld>
            <a:endParaRPr lang="fr-FR" altLang="fr-FR"/>
          </a:p>
        </p:txBody>
      </p:sp>
    </p:spTree>
    <p:extLst>
      <p:ext uri="{BB962C8B-B14F-4D97-AF65-F5344CB8AC3E}">
        <p14:creationId xmlns:p14="http://schemas.microsoft.com/office/powerpoint/2010/main" val="1484170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a:extLst>
              <a:ext uri="{FF2B5EF4-FFF2-40B4-BE49-F238E27FC236}">
                <a16:creationId xmlns="" xmlns:a16="http://schemas.microsoft.com/office/drawing/2014/main" id="{8BE8E635-8651-4D04-8C21-F0DA4CC909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Espace réservé des notes 2">
            <a:extLst>
              <a:ext uri="{FF2B5EF4-FFF2-40B4-BE49-F238E27FC236}">
                <a16:creationId xmlns="" xmlns:a16="http://schemas.microsoft.com/office/drawing/2014/main" id="{10144C1B-4614-48F3-9636-AB2079A3CE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23556" name="Espace réservé du numéro de diapositive 3">
            <a:extLst>
              <a:ext uri="{FF2B5EF4-FFF2-40B4-BE49-F238E27FC236}">
                <a16:creationId xmlns="" xmlns:a16="http://schemas.microsoft.com/office/drawing/2014/main" id="{C31E0315-C375-4966-B762-28B45BA2E4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2C852E4-5164-4EE7-9F01-0343F5878589}" type="slidenum">
              <a:rPr lang="fr-FR" altLang="fr-FR" smtClean="0"/>
              <a:pPr/>
              <a:t>10</a:t>
            </a:fld>
            <a:endParaRPr lang="fr-FR" altLang="fr-FR"/>
          </a:p>
        </p:txBody>
      </p:sp>
    </p:spTree>
    <p:extLst>
      <p:ext uri="{BB962C8B-B14F-4D97-AF65-F5344CB8AC3E}">
        <p14:creationId xmlns:p14="http://schemas.microsoft.com/office/powerpoint/2010/main" val="2805607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e l'image des diapositives 1">
            <a:extLst>
              <a:ext uri="{FF2B5EF4-FFF2-40B4-BE49-F238E27FC236}">
                <a16:creationId xmlns="" xmlns:a16="http://schemas.microsoft.com/office/drawing/2014/main" id="{71707732-A5A8-4380-99FB-8FDB273344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Espace réservé des commentaires 2">
            <a:extLst>
              <a:ext uri="{FF2B5EF4-FFF2-40B4-BE49-F238E27FC236}">
                <a16:creationId xmlns="" xmlns:a16="http://schemas.microsoft.com/office/drawing/2014/main" id="{10664CBF-D563-42EA-8847-F9914E103A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9460" name="Espace réservé du numéro de diapositive 3">
            <a:extLst>
              <a:ext uri="{FF2B5EF4-FFF2-40B4-BE49-F238E27FC236}">
                <a16:creationId xmlns="" xmlns:a16="http://schemas.microsoft.com/office/drawing/2014/main" id="{14FB84B9-7D7B-4E4F-994D-5D1C0626F0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defRPr>
            </a:lvl1pPr>
            <a:lvl2pPr marL="785150" indent="-301981">
              <a:spcBef>
                <a:spcPct val="30000"/>
              </a:spcBef>
              <a:defRPr sz="1400">
                <a:solidFill>
                  <a:schemeClr val="tx1"/>
                </a:solidFill>
                <a:latin typeface="Calibri" panose="020F0502020204030204" pitchFamily="34" charset="0"/>
              </a:defRPr>
            </a:lvl2pPr>
            <a:lvl3pPr marL="1207922" indent="-241584">
              <a:spcBef>
                <a:spcPct val="30000"/>
              </a:spcBef>
              <a:defRPr sz="1400">
                <a:solidFill>
                  <a:schemeClr val="tx1"/>
                </a:solidFill>
                <a:latin typeface="Calibri" panose="020F0502020204030204" pitchFamily="34" charset="0"/>
              </a:defRPr>
            </a:lvl3pPr>
            <a:lvl4pPr marL="1691091" indent="-241584">
              <a:spcBef>
                <a:spcPct val="30000"/>
              </a:spcBef>
              <a:defRPr sz="1400">
                <a:solidFill>
                  <a:schemeClr val="tx1"/>
                </a:solidFill>
                <a:latin typeface="Calibri" panose="020F0502020204030204" pitchFamily="34" charset="0"/>
              </a:defRPr>
            </a:lvl4pPr>
            <a:lvl5pPr marL="2174260" indent="-241584">
              <a:spcBef>
                <a:spcPct val="30000"/>
              </a:spcBef>
              <a:defRPr sz="1400">
                <a:solidFill>
                  <a:schemeClr val="tx1"/>
                </a:solidFill>
                <a:latin typeface="Calibri" panose="020F0502020204030204" pitchFamily="34" charset="0"/>
              </a:defRPr>
            </a:lvl5pPr>
            <a:lvl6pPr marL="2657429" indent="-241584" defTabSz="1058610" eaLnBrk="0" fontAlgn="base" hangingPunct="0">
              <a:spcBef>
                <a:spcPct val="30000"/>
              </a:spcBef>
              <a:spcAft>
                <a:spcPct val="0"/>
              </a:spcAft>
              <a:defRPr sz="1400">
                <a:solidFill>
                  <a:schemeClr val="tx1"/>
                </a:solidFill>
                <a:latin typeface="Calibri" panose="020F0502020204030204" pitchFamily="34" charset="0"/>
              </a:defRPr>
            </a:lvl6pPr>
            <a:lvl7pPr marL="3140598" indent="-241584" defTabSz="1058610" eaLnBrk="0" fontAlgn="base" hangingPunct="0">
              <a:spcBef>
                <a:spcPct val="30000"/>
              </a:spcBef>
              <a:spcAft>
                <a:spcPct val="0"/>
              </a:spcAft>
              <a:defRPr sz="1400">
                <a:solidFill>
                  <a:schemeClr val="tx1"/>
                </a:solidFill>
                <a:latin typeface="Calibri" panose="020F0502020204030204" pitchFamily="34" charset="0"/>
              </a:defRPr>
            </a:lvl7pPr>
            <a:lvl8pPr marL="3623767" indent="-241584" defTabSz="1058610" eaLnBrk="0" fontAlgn="base" hangingPunct="0">
              <a:spcBef>
                <a:spcPct val="30000"/>
              </a:spcBef>
              <a:spcAft>
                <a:spcPct val="0"/>
              </a:spcAft>
              <a:defRPr sz="1400">
                <a:solidFill>
                  <a:schemeClr val="tx1"/>
                </a:solidFill>
                <a:latin typeface="Calibri" panose="020F0502020204030204" pitchFamily="34" charset="0"/>
              </a:defRPr>
            </a:lvl8pPr>
            <a:lvl9pPr marL="4106936" indent="-241584" defTabSz="1058610" eaLnBrk="0" fontAlgn="base" hangingPunct="0">
              <a:spcBef>
                <a:spcPct val="30000"/>
              </a:spcBef>
              <a:spcAft>
                <a:spcPct val="0"/>
              </a:spcAft>
              <a:defRPr sz="1400">
                <a:solidFill>
                  <a:schemeClr val="tx1"/>
                </a:solidFill>
                <a:latin typeface="Calibri" panose="020F0502020204030204" pitchFamily="34" charset="0"/>
              </a:defRPr>
            </a:lvl9pPr>
          </a:lstStyle>
          <a:p>
            <a:pPr>
              <a:spcBef>
                <a:spcPct val="0"/>
              </a:spcBef>
            </a:pPr>
            <a:fld id="{7398D69D-7A92-4B16-B79C-24927DA18766}" type="slidenum">
              <a:rPr lang="fr-FR" altLang="fr-FR" sz="1300"/>
              <a:pPr>
                <a:spcBef>
                  <a:spcPct val="0"/>
                </a:spcBef>
              </a:pPr>
              <a:t>11</a:t>
            </a:fld>
            <a:endParaRPr lang="fr-FR" altLang="fr-FR" sz="1300"/>
          </a:p>
        </p:txBody>
      </p:sp>
    </p:spTree>
    <p:extLst>
      <p:ext uri="{BB962C8B-B14F-4D97-AF65-F5344CB8AC3E}">
        <p14:creationId xmlns:p14="http://schemas.microsoft.com/office/powerpoint/2010/main" val="1795538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e l'image des diapositives 1">
            <a:extLst>
              <a:ext uri="{FF2B5EF4-FFF2-40B4-BE49-F238E27FC236}">
                <a16:creationId xmlns="" xmlns:a16="http://schemas.microsoft.com/office/drawing/2014/main" id="{4712A91F-5B3E-437D-BDEF-2F032D9B21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Espace réservé des commentaires 2">
            <a:extLst>
              <a:ext uri="{FF2B5EF4-FFF2-40B4-BE49-F238E27FC236}">
                <a16:creationId xmlns="" xmlns:a16="http://schemas.microsoft.com/office/drawing/2014/main" id="{9168E663-4B15-4F19-983C-269CE72460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21508" name="Espace réservé du numéro de diapositive 3">
            <a:extLst>
              <a:ext uri="{FF2B5EF4-FFF2-40B4-BE49-F238E27FC236}">
                <a16:creationId xmlns="" xmlns:a16="http://schemas.microsoft.com/office/drawing/2014/main" id="{C73CA3A9-696C-4F60-AEB4-ED90ABAB88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Calibri" panose="020F0502020204030204" pitchFamily="34" charset="0"/>
              </a:defRPr>
            </a:lvl1pPr>
            <a:lvl2pPr marL="785150" indent="-301981">
              <a:spcBef>
                <a:spcPct val="30000"/>
              </a:spcBef>
              <a:defRPr sz="1400">
                <a:solidFill>
                  <a:schemeClr val="tx1"/>
                </a:solidFill>
                <a:latin typeface="Calibri" panose="020F0502020204030204" pitchFamily="34" charset="0"/>
              </a:defRPr>
            </a:lvl2pPr>
            <a:lvl3pPr marL="1207922" indent="-241584">
              <a:spcBef>
                <a:spcPct val="30000"/>
              </a:spcBef>
              <a:defRPr sz="1400">
                <a:solidFill>
                  <a:schemeClr val="tx1"/>
                </a:solidFill>
                <a:latin typeface="Calibri" panose="020F0502020204030204" pitchFamily="34" charset="0"/>
              </a:defRPr>
            </a:lvl3pPr>
            <a:lvl4pPr marL="1691091" indent="-241584">
              <a:spcBef>
                <a:spcPct val="30000"/>
              </a:spcBef>
              <a:defRPr sz="1400">
                <a:solidFill>
                  <a:schemeClr val="tx1"/>
                </a:solidFill>
                <a:latin typeface="Calibri" panose="020F0502020204030204" pitchFamily="34" charset="0"/>
              </a:defRPr>
            </a:lvl4pPr>
            <a:lvl5pPr marL="2174260" indent="-241584">
              <a:spcBef>
                <a:spcPct val="30000"/>
              </a:spcBef>
              <a:defRPr sz="1400">
                <a:solidFill>
                  <a:schemeClr val="tx1"/>
                </a:solidFill>
                <a:latin typeface="Calibri" panose="020F0502020204030204" pitchFamily="34" charset="0"/>
              </a:defRPr>
            </a:lvl5pPr>
            <a:lvl6pPr marL="2657429" indent="-241584" defTabSz="1058610" eaLnBrk="0" fontAlgn="base" hangingPunct="0">
              <a:spcBef>
                <a:spcPct val="30000"/>
              </a:spcBef>
              <a:spcAft>
                <a:spcPct val="0"/>
              </a:spcAft>
              <a:defRPr sz="1400">
                <a:solidFill>
                  <a:schemeClr val="tx1"/>
                </a:solidFill>
                <a:latin typeface="Calibri" panose="020F0502020204030204" pitchFamily="34" charset="0"/>
              </a:defRPr>
            </a:lvl6pPr>
            <a:lvl7pPr marL="3140598" indent="-241584" defTabSz="1058610" eaLnBrk="0" fontAlgn="base" hangingPunct="0">
              <a:spcBef>
                <a:spcPct val="30000"/>
              </a:spcBef>
              <a:spcAft>
                <a:spcPct val="0"/>
              </a:spcAft>
              <a:defRPr sz="1400">
                <a:solidFill>
                  <a:schemeClr val="tx1"/>
                </a:solidFill>
                <a:latin typeface="Calibri" panose="020F0502020204030204" pitchFamily="34" charset="0"/>
              </a:defRPr>
            </a:lvl7pPr>
            <a:lvl8pPr marL="3623767" indent="-241584" defTabSz="1058610" eaLnBrk="0" fontAlgn="base" hangingPunct="0">
              <a:spcBef>
                <a:spcPct val="30000"/>
              </a:spcBef>
              <a:spcAft>
                <a:spcPct val="0"/>
              </a:spcAft>
              <a:defRPr sz="1400">
                <a:solidFill>
                  <a:schemeClr val="tx1"/>
                </a:solidFill>
                <a:latin typeface="Calibri" panose="020F0502020204030204" pitchFamily="34" charset="0"/>
              </a:defRPr>
            </a:lvl8pPr>
            <a:lvl9pPr marL="4106936" indent="-241584" defTabSz="1058610" eaLnBrk="0" fontAlgn="base" hangingPunct="0">
              <a:spcBef>
                <a:spcPct val="30000"/>
              </a:spcBef>
              <a:spcAft>
                <a:spcPct val="0"/>
              </a:spcAft>
              <a:defRPr sz="1400">
                <a:solidFill>
                  <a:schemeClr val="tx1"/>
                </a:solidFill>
                <a:latin typeface="Calibri" panose="020F0502020204030204" pitchFamily="34" charset="0"/>
              </a:defRPr>
            </a:lvl9pPr>
          </a:lstStyle>
          <a:p>
            <a:pPr>
              <a:spcBef>
                <a:spcPct val="0"/>
              </a:spcBef>
            </a:pPr>
            <a:fld id="{32F881B3-3CDE-4A23-8CD4-C77790C1C510}" type="slidenum">
              <a:rPr lang="fr-FR" altLang="fr-FR" sz="1300"/>
              <a:pPr>
                <a:spcBef>
                  <a:spcPct val="0"/>
                </a:spcBef>
              </a:pPr>
              <a:t>12</a:t>
            </a:fld>
            <a:endParaRPr lang="fr-FR" altLang="fr-FR" sz="1300"/>
          </a:p>
        </p:txBody>
      </p:sp>
    </p:spTree>
    <p:extLst>
      <p:ext uri="{BB962C8B-B14F-4D97-AF65-F5344CB8AC3E}">
        <p14:creationId xmlns:p14="http://schemas.microsoft.com/office/powerpoint/2010/main" val="2390972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219C5143-B2F2-9436-7BE9-A47B11F4C09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 xmlns:a16="http://schemas.microsoft.com/office/drawing/2014/main" id="{AFF48CD4-5C25-46E6-E368-286614F2EA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 xmlns:a16="http://schemas.microsoft.com/office/drawing/2014/main" id="{F2FEAD55-3958-2C43-6426-BDA90DC1FC73}"/>
              </a:ext>
            </a:extLst>
          </p:cNvPr>
          <p:cNvSpPr>
            <a:spLocks noGrp="1"/>
          </p:cNvSpPr>
          <p:nvPr>
            <p:ph type="dt" sz="half" idx="10"/>
          </p:nvPr>
        </p:nvSpPr>
        <p:spPr/>
        <p:txBody>
          <a:bodyPr/>
          <a:lstStyle/>
          <a:p>
            <a:fld id="{15D28FDF-63EF-445D-81CB-0B941D25C432}" type="datetime1">
              <a:rPr lang="fr-FR" smtClean="0"/>
              <a:t>19/06/2022</a:t>
            </a:fld>
            <a:endParaRPr lang="fr-FR"/>
          </a:p>
        </p:txBody>
      </p:sp>
      <p:sp>
        <p:nvSpPr>
          <p:cNvPr id="5" name="Espace réservé du pied de page 4">
            <a:extLst>
              <a:ext uri="{FF2B5EF4-FFF2-40B4-BE49-F238E27FC236}">
                <a16:creationId xmlns="" xmlns:a16="http://schemas.microsoft.com/office/drawing/2014/main" id="{DA7CA136-8F92-650E-7888-11DDB016C0A8}"/>
              </a:ext>
            </a:extLst>
          </p:cNvPr>
          <p:cNvSpPr>
            <a:spLocks noGrp="1"/>
          </p:cNvSpPr>
          <p:nvPr>
            <p:ph type="ftr" sz="quarter" idx="11"/>
          </p:nvPr>
        </p:nvSpPr>
        <p:spPr/>
        <p:txBody>
          <a:bodyPr/>
          <a:lstStyle/>
          <a:p>
            <a:r>
              <a:rPr lang="fr-FR"/>
              <a:t>Rapporte d'activité 2016</a:t>
            </a:r>
          </a:p>
        </p:txBody>
      </p:sp>
      <p:sp>
        <p:nvSpPr>
          <p:cNvPr id="6" name="Espace réservé du numéro de diapositive 5">
            <a:extLst>
              <a:ext uri="{FF2B5EF4-FFF2-40B4-BE49-F238E27FC236}">
                <a16:creationId xmlns="" xmlns:a16="http://schemas.microsoft.com/office/drawing/2014/main" id="{9B0B0C15-2C79-AC2E-D495-76F7B0CB43A2}"/>
              </a:ext>
            </a:extLst>
          </p:cNvPr>
          <p:cNvSpPr>
            <a:spLocks noGrp="1"/>
          </p:cNvSpPr>
          <p:nvPr>
            <p:ph type="sldNum" sz="quarter" idx="12"/>
          </p:nvPr>
        </p:nvSpPr>
        <p:spPr/>
        <p:txBody>
          <a:bodyPr/>
          <a:lstStyle/>
          <a:p>
            <a:fld id="{5EBC221D-9855-46DB-8E85-6F4D3C5EE958}" type="slidenum">
              <a:rPr lang="fr-FR" smtClean="0"/>
              <a:t>‹N°›</a:t>
            </a:fld>
            <a:endParaRPr lang="fr-FR"/>
          </a:p>
        </p:txBody>
      </p:sp>
    </p:spTree>
    <p:extLst>
      <p:ext uri="{BB962C8B-B14F-4D97-AF65-F5344CB8AC3E}">
        <p14:creationId xmlns:p14="http://schemas.microsoft.com/office/powerpoint/2010/main" val="1236642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23382CEF-8A2F-D425-B84C-D555C75BD5F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 xmlns:a16="http://schemas.microsoft.com/office/drawing/2014/main" id="{9E576A99-231A-422B-7A63-7282411025B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0DD191A5-DDA8-C846-CF1C-9B925F290087}"/>
              </a:ext>
            </a:extLst>
          </p:cNvPr>
          <p:cNvSpPr>
            <a:spLocks noGrp="1"/>
          </p:cNvSpPr>
          <p:nvPr>
            <p:ph type="dt" sz="half" idx="10"/>
          </p:nvPr>
        </p:nvSpPr>
        <p:spPr/>
        <p:txBody>
          <a:bodyPr/>
          <a:lstStyle/>
          <a:p>
            <a:fld id="{1EE86E0B-8A5B-4539-94A0-9C46AF457D6C}" type="datetime1">
              <a:rPr lang="fr-FR" smtClean="0"/>
              <a:t>19/06/2022</a:t>
            </a:fld>
            <a:endParaRPr lang="fr-FR"/>
          </a:p>
        </p:txBody>
      </p:sp>
      <p:sp>
        <p:nvSpPr>
          <p:cNvPr id="5" name="Espace réservé du pied de page 4">
            <a:extLst>
              <a:ext uri="{FF2B5EF4-FFF2-40B4-BE49-F238E27FC236}">
                <a16:creationId xmlns="" xmlns:a16="http://schemas.microsoft.com/office/drawing/2014/main" id="{2B8C1E7E-2967-2182-9758-503B4CE94AD4}"/>
              </a:ext>
            </a:extLst>
          </p:cNvPr>
          <p:cNvSpPr>
            <a:spLocks noGrp="1"/>
          </p:cNvSpPr>
          <p:nvPr>
            <p:ph type="ftr" sz="quarter" idx="11"/>
          </p:nvPr>
        </p:nvSpPr>
        <p:spPr/>
        <p:txBody>
          <a:bodyPr/>
          <a:lstStyle/>
          <a:p>
            <a:r>
              <a:rPr lang="fr-FR"/>
              <a:t>Rapporte d'activité 2016</a:t>
            </a:r>
          </a:p>
        </p:txBody>
      </p:sp>
      <p:sp>
        <p:nvSpPr>
          <p:cNvPr id="6" name="Espace réservé du numéro de diapositive 5">
            <a:extLst>
              <a:ext uri="{FF2B5EF4-FFF2-40B4-BE49-F238E27FC236}">
                <a16:creationId xmlns="" xmlns:a16="http://schemas.microsoft.com/office/drawing/2014/main" id="{B4D73B80-1D33-45A5-81FF-6558063AEBE1}"/>
              </a:ext>
            </a:extLst>
          </p:cNvPr>
          <p:cNvSpPr>
            <a:spLocks noGrp="1"/>
          </p:cNvSpPr>
          <p:nvPr>
            <p:ph type="sldNum" sz="quarter" idx="12"/>
          </p:nvPr>
        </p:nvSpPr>
        <p:spPr/>
        <p:txBody>
          <a:bodyPr/>
          <a:lstStyle/>
          <a:p>
            <a:fld id="{5EBC221D-9855-46DB-8E85-6F4D3C5EE958}" type="slidenum">
              <a:rPr lang="fr-FR" smtClean="0"/>
              <a:t>‹N°›</a:t>
            </a:fld>
            <a:endParaRPr lang="fr-FR"/>
          </a:p>
        </p:txBody>
      </p:sp>
    </p:spTree>
    <p:extLst>
      <p:ext uri="{BB962C8B-B14F-4D97-AF65-F5344CB8AC3E}">
        <p14:creationId xmlns:p14="http://schemas.microsoft.com/office/powerpoint/2010/main" val="852595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 xmlns:a16="http://schemas.microsoft.com/office/drawing/2014/main" id="{F842F105-B45D-97C1-1C85-B6EF33ED611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 xmlns:a16="http://schemas.microsoft.com/office/drawing/2014/main" id="{CC20F6F1-3097-F610-9C4D-46F9BF6782E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4FBF1504-C1C8-6102-FE8C-F6AD867CDA46}"/>
              </a:ext>
            </a:extLst>
          </p:cNvPr>
          <p:cNvSpPr>
            <a:spLocks noGrp="1"/>
          </p:cNvSpPr>
          <p:nvPr>
            <p:ph type="dt" sz="half" idx="10"/>
          </p:nvPr>
        </p:nvSpPr>
        <p:spPr/>
        <p:txBody>
          <a:bodyPr/>
          <a:lstStyle/>
          <a:p>
            <a:fld id="{4943DF74-FA26-4D1B-86ED-ABD9917EB0B4}" type="datetime1">
              <a:rPr lang="fr-FR" smtClean="0"/>
              <a:t>19/06/2022</a:t>
            </a:fld>
            <a:endParaRPr lang="fr-FR"/>
          </a:p>
        </p:txBody>
      </p:sp>
      <p:sp>
        <p:nvSpPr>
          <p:cNvPr id="5" name="Espace réservé du pied de page 4">
            <a:extLst>
              <a:ext uri="{FF2B5EF4-FFF2-40B4-BE49-F238E27FC236}">
                <a16:creationId xmlns="" xmlns:a16="http://schemas.microsoft.com/office/drawing/2014/main" id="{EFBE2E3F-3697-351E-04E1-45F66A950861}"/>
              </a:ext>
            </a:extLst>
          </p:cNvPr>
          <p:cNvSpPr>
            <a:spLocks noGrp="1"/>
          </p:cNvSpPr>
          <p:nvPr>
            <p:ph type="ftr" sz="quarter" idx="11"/>
          </p:nvPr>
        </p:nvSpPr>
        <p:spPr/>
        <p:txBody>
          <a:bodyPr/>
          <a:lstStyle/>
          <a:p>
            <a:r>
              <a:rPr lang="fr-FR"/>
              <a:t>Rapporte d'activité 2016</a:t>
            </a:r>
          </a:p>
        </p:txBody>
      </p:sp>
      <p:sp>
        <p:nvSpPr>
          <p:cNvPr id="6" name="Espace réservé du numéro de diapositive 5">
            <a:extLst>
              <a:ext uri="{FF2B5EF4-FFF2-40B4-BE49-F238E27FC236}">
                <a16:creationId xmlns="" xmlns:a16="http://schemas.microsoft.com/office/drawing/2014/main" id="{AD7E68C6-D591-414A-F8A3-5D3E25E44F2C}"/>
              </a:ext>
            </a:extLst>
          </p:cNvPr>
          <p:cNvSpPr>
            <a:spLocks noGrp="1"/>
          </p:cNvSpPr>
          <p:nvPr>
            <p:ph type="sldNum" sz="quarter" idx="12"/>
          </p:nvPr>
        </p:nvSpPr>
        <p:spPr/>
        <p:txBody>
          <a:bodyPr/>
          <a:lstStyle/>
          <a:p>
            <a:fld id="{5EBC221D-9855-46DB-8E85-6F4D3C5EE958}" type="slidenum">
              <a:rPr lang="fr-FR" smtClean="0"/>
              <a:t>‹N°›</a:t>
            </a:fld>
            <a:endParaRPr lang="fr-FR"/>
          </a:p>
        </p:txBody>
      </p:sp>
    </p:spTree>
    <p:extLst>
      <p:ext uri="{BB962C8B-B14F-4D97-AF65-F5344CB8AC3E}">
        <p14:creationId xmlns:p14="http://schemas.microsoft.com/office/powerpoint/2010/main" val="3243072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a:p>
        </p:txBody>
      </p:sp>
      <p:sp>
        <p:nvSpPr>
          <p:cNvPr id="10" name="Content Placeholder 9"/>
          <p:cNvSpPr>
            <a:spLocks noGrp="1"/>
          </p:cNvSpPr>
          <p:nvPr>
            <p:ph sz="quarter" idx="13"/>
          </p:nvPr>
        </p:nvSpPr>
        <p:spPr>
          <a:xfrm>
            <a:off x="1524000" y="731520"/>
            <a:ext cx="8534402" cy="347472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 xmlns:a16="http://schemas.microsoft.com/office/drawing/2014/main" id="{66B5E1A3-B59E-412D-8239-FDE75A31659F}"/>
              </a:ext>
            </a:extLst>
          </p:cNvPr>
          <p:cNvSpPr>
            <a:spLocks noGrp="1"/>
          </p:cNvSpPr>
          <p:nvPr>
            <p:ph type="dt" sz="half" idx="14"/>
          </p:nvPr>
        </p:nvSpPr>
        <p:spPr/>
        <p:txBody>
          <a:bodyPr/>
          <a:lstStyle>
            <a:lvl1pPr>
              <a:defRPr/>
            </a:lvl1pPr>
          </a:lstStyle>
          <a:p>
            <a:pPr>
              <a:defRPr/>
            </a:pPr>
            <a:fld id="{97DC0870-894E-41CD-BA54-21C16685EE53}" type="datetime1">
              <a:rPr lang="fr-FR" smtClean="0"/>
              <a:t>19/06/2022</a:t>
            </a:fld>
            <a:endParaRPr lang="en-US"/>
          </a:p>
        </p:txBody>
      </p:sp>
      <p:sp>
        <p:nvSpPr>
          <p:cNvPr id="5" name="Footer Placeholder 4">
            <a:extLst>
              <a:ext uri="{FF2B5EF4-FFF2-40B4-BE49-F238E27FC236}">
                <a16:creationId xmlns="" xmlns:a16="http://schemas.microsoft.com/office/drawing/2014/main" id="{CB8AF13A-3B14-43C5-B7EE-9DDC87F28DBD}"/>
              </a:ext>
            </a:extLst>
          </p:cNvPr>
          <p:cNvSpPr>
            <a:spLocks noGrp="1"/>
          </p:cNvSpPr>
          <p:nvPr>
            <p:ph type="ftr" sz="quarter" idx="15"/>
          </p:nvPr>
        </p:nvSpPr>
        <p:spPr/>
        <p:txBody>
          <a:bodyPr/>
          <a:lstStyle>
            <a:lvl1pPr>
              <a:defRPr/>
            </a:lvl1pPr>
          </a:lstStyle>
          <a:p>
            <a:pPr>
              <a:defRPr/>
            </a:pPr>
            <a:r>
              <a:rPr lang="en-US"/>
              <a:t>Rapporte d'activité 2016</a:t>
            </a:r>
          </a:p>
        </p:txBody>
      </p:sp>
      <p:sp>
        <p:nvSpPr>
          <p:cNvPr id="6" name="Slide Number Placeholder 5">
            <a:extLst>
              <a:ext uri="{FF2B5EF4-FFF2-40B4-BE49-F238E27FC236}">
                <a16:creationId xmlns="" xmlns:a16="http://schemas.microsoft.com/office/drawing/2014/main" id="{0C20F456-F909-4283-B25F-F049B361908C}"/>
              </a:ext>
            </a:extLst>
          </p:cNvPr>
          <p:cNvSpPr>
            <a:spLocks noGrp="1"/>
          </p:cNvSpPr>
          <p:nvPr>
            <p:ph type="sldNum" sz="quarter" idx="16"/>
          </p:nvPr>
        </p:nvSpPr>
        <p:spPr/>
        <p:txBody>
          <a:bodyPr/>
          <a:lstStyle>
            <a:lvl1pPr>
              <a:defRPr/>
            </a:lvl1pPr>
          </a:lstStyle>
          <a:p>
            <a:pPr>
              <a:defRPr/>
            </a:pPr>
            <a:fld id="{89A4EEF6-FC37-4CA4-9566-D427FD73640A}" type="slidenum">
              <a:rPr lang="en-US" altLang="fr-FR"/>
              <a:pPr>
                <a:defRPr/>
              </a:pPr>
              <a:t>‹N°›</a:t>
            </a:fld>
            <a:endParaRPr lang="en-US" altLang="fr-FR"/>
          </a:p>
        </p:txBody>
      </p:sp>
    </p:spTree>
    <p:extLst>
      <p:ext uri="{BB962C8B-B14F-4D97-AF65-F5344CB8AC3E}">
        <p14:creationId xmlns:p14="http://schemas.microsoft.com/office/powerpoint/2010/main" val="4165333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43074123-12ED-4496-84C0-E47AAF14A033}"/>
              </a:ext>
            </a:extLst>
          </p:cNvPr>
          <p:cNvSpPr/>
          <p:nvPr/>
        </p:nvSpPr>
        <p:spPr>
          <a:xfrm>
            <a:off x="1"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0728" tIns="45364" rIns="90728" bIns="45364" anchor="ctr"/>
          <a:lstStyle/>
          <a:p>
            <a:pPr algn="ctr" defTabSz="907274" eaLnBrk="1" fontAlgn="auto" hangingPunct="1">
              <a:spcBef>
                <a:spcPts val="0"/>
              </a:spcBef>
              <a:spcAft>
                <a:spcPts val="0"/>
              </a:spcAft>
              <a:defRPr/>
            </a:pPr>
            <a:endParaRPr lang="en-US" sz="1628"/>
          </a:p>
        </p:txBody>
      </p:sp>
      <p:sp>
        <p:nvSpPr>
          <p:cNvPr id="5" name="Rectangle 4">
            <a:extLst>
              <a:ext uri="{FF2B5EF4-FFF2-40B4-BE49-F238E27FC236}">
                <a16:creationId xmlns="" xmlns:a16="http://schemas.microsoft.com/office/drawing/2014/main" id="{B09C0496-5E23-4F7F-9970-4F90215EDAD9}"/>
              </a:ext>
            </a:extLst>
          </p:cNvPr>
          <p:cNvSpPr/>
          <p:nvPr/>
        </p:nvSpPr>
        <p:spPr>
          <a:xfrm>
            <a:off x="1" y="2"/>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728" tIns="45364" rIns="90728" bIns="45364" anchor="ctr"/>
          <a:lstStyle/>
          <a:p>
            <a:pPr algn="ctr" defTabSz="907274" eaLnBrk="1" fontAlgn="auto" hangingPunct="1">
              <a:spcBef>
                <a:spcPts val="0"/>
              </a:spcBef>
              <a:spcAft>
                <a:spcPts val="0"/>
              </a:spcAft>
              <a:defRPr/>
            </a:pPr>
            <a:endParaRPr lang="en-US" sz="1628"/>
          </a:p>
        </p:txBody>
      </p:sp>
      <p:sp>
        <p:nvSpPr>
          <p:cNvPr id="6" name="Rectangle 5">
            <a:extLst>
              <a:ext uri="{FF2B5EF4-FFF2-40B4-BE49-F238E27FC236}">
                <a16:creationId xmlns="" xmlns:a16="http://schemas.microsoft.com/office/drawing/2014/main" id="{C431BC80-0CDD-4B05-B26C-C77EAA33E8C3}"/>
              </a:ext>
            </a:extLst>
          </p:cNvPr>
          <p:cNvSpPr/>
          <p:nvPr/>
        </p:nvSpPr>
        <p:spPr>
          <a:xfrm>
            <a:off x="0" y="2652718"/>
            <a:ext cx="12192000" cy="2285042"/>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728" tIns="45364" rIns="90728" bIns="45364" anchor="ctr"/>
          <a:lstStyle/>
          <a:p>
            <a:pPr algn="ctr" defTabSz="907274" eaLnBrk="1" fontAlgn="auto" hangingPunct="1">
              <a:spcBef>
                <a:spcPts val="0"/>
              </a:spcBef>
              <a:spcAft>
                <a:spcPts val="0"/>
              </a:spcAft>
              <a:defRPr/>
            </a:pPr>
            <a:endParaRPr lang="en-US" sz="1628"/>
          </a:p>
        </p:txBody>
      </p:sp>
      <p:sp>
        <p:nvSpPr>
          <p:cNvPr id="7" name="Oval 6">
            <a:extLst>
              <a:ext uri="{FF2B5EF4-FFF2-40B4-BE49-F238E27FC236}">
                <a16:creationId xmlns="" xmlns:a16="http://schemas.microsoft.com/office/drawing/2014/main" id="{556DBBD1-ABAD-46A9-9487-FECB3027DDBE}"/>
              </a:ext>
            </a:extLst>
          </p:cNvPr>
          <p:cNvSpPr/>
          <p:nvPr/>
        </p:nvSpPr>
        <p:spPr>
          <a:xfrm>
            <a:off x="1" y="1600201"/>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728" tIns="45364" rIns="90728" bIns="45364" anchor="ctr"/>
          <a:lstStyle/>
          <a:p>
            <a:pPr algn="ctr" defTabSz="907274" eaLnBrk="1" fontAlgn="auto" hangingPunct="1">
              <a:spcBef>
                <a:spcPts val="0"/>
              </a:spcBef>
              <a:spcAft>
                <a:spcPts val="0"/>
              </a:spcAft>
              <a:defRPr/>
            </a:pPr>
            <a:endParaRPr lang="en-US" sz="1628"/>
          </a:p>
        </p:txBody>
      </p:sp>
      <p:sp>
        <p:nvSpPr>
          <p:cNvPr id="3" name="Subtitle 2"/>
          <p:cNvSpPr>
            <a:spLocks noGrp="1"/>
          </p:cNvSpPr>
          <p:nvPr>
            <p:ph type="subTitle" idx="1"/>
          </p:nvPr>
        </p:nvSpPr>
        <p:spPr>
          <a:xfrm>
            <a:off x="1965062" y="5052548"/>
            <a:ext cx="7516013" cy="882119"/>
          </a:xfrm>
        </p:spPr>
        <p:txBody>
          <a:bodyPr>
            <a:normAutofit/>
          </a:bodyPr>
          <a:lstStyle>
            <a:lvl1pPr marL="0" indent="0" algn="l">
              <a:buNone/>
              <a:defRPr sz="2081">
                <a:solidFill>
                  <a:schemeClr val="tx2"/>
                </a:solidFill>
              </a:defRPr>
            </a:lvl1pPr>
            <a:lvl2pPr marL="453636" indent="0" algn="ctr">
              <a:buNone/>
              <a:defRPr>
                <a:solidFill>
                  <a:schemeClr val="tx1">
                    <a:tint val="75000"/>
                  </a:schemeClr>
                </a:solidFill>
              </a:defRPr>
            </a:lvl2pPr>
            <a:lvl3pPr marL="907274" indent="0" algn="ctr">
              <a:buNone/>
              <a:defRPr>
                <a:solidFill>
                  <a:schemeClr val="tx1">
                    <a:tint val="75000"/>
                  </a:schemeClr>
                </a:solidFill>
              </a:defRPr>
            </a:lvl3pPr>
            <a:lvl4pPr marL="1360910" indent="0" algn="ctr">
              <a:buNone/>
              <a:defRPr>
                <a:solidFill>
                  <a:schemeClr val="tx1">
                    <a:tint val="75000"/>
                  </a:schemeClr>
                </a:solidFill>
              </a:defRPr>
            </a:lvl4pPr>
            <a:lvl5pPr marL="1814547" indent="0" algn="ctr">
              <a:buNone/>
              <a:defRPr>
                <a:solidFill>
                  <a:schemeClr val="tx1">
                    <a:tint val="75000"/>
                  </a:schemeClr>
                </a:solidFill>
              </a:defRPr>
            </a:lvl5pPr>
            <a:lvl6pPr marL="2268182" indent="0" algn="ctr">
              <a:buNone/>
              <a:defRPr>
                <a:solidFill>
                  <a:schemeClr val="tx1">
                    <a:tint val="75000"/>
                  </a:schemeClr>
                </a:solidFill>
              </a:defRPr>
            </a:lvl6pPr>
            <a:lvl7pPr marL="2721820" indent="0" algn="ctr">
              <a:buNone/>
              <a:defRPr>
                <a:solidFill>
                  <a:schemeClr val="tx1">
                    <a:tint val="75000"/>
                  </a:schemeClr>
                </a:solidFill>
              </a:defRPr>
            </a:lvl7pPr>
            <a:lvl8pPr marL="3175456" indent="0" algn="ctr">
              <a:buNone/>
              <a:defRPr>
                <a:solidFill>
                  <a:schemeClr val="tx1">
                    <a:tint val="75000"/>
                  </a:schemeClr>
                </a:solidFill>
              </a:defRPr>
            </a:lvl8pPr>
            <a:lvl9pPr marL="3629093" indent="0" algn="ctr">
              <a:buNone/>
              <a:defRPr>
                <a:solidFill>
                  <a:schemeClr val="tx1">
                    <a:tint val="75000"/>
                  </a:schemeClr>
                </a:solidFill>
              </a:defRPr>
            </a:lvl9pPr>
          </a:lstStyle>
          <a:p>
            <a:r>
              <a:rPr lang="fr-FR"/>
              <a:t>Modifiez le style des sous-titres du masque</a:t>
            </a:r>
            <a:endParaRPr lang="en-US"/>
          </a:p>
        </p:txBody>
      </p:sp>
      <p:sp>
        <p:nvSpPr>
          <p:cNvPr id="2" name="Title 1"/>
          <p:cNvSpPr>
            <a:spLocks noGrp="1"/>
          </p:cNvSpPr>
          <p:nvPr>
            <p:ph type="ctrTitle"/>
          </p:nvPr>
        </p:nvSpPr>
        <p:spPr>
          <a:xfrm>
            <a:off x="1090111" y="3132294"/>
            <a:ext cx="9567134" cy="1793167"/>
          </a:xfrm>
          <a:effectLst/>
        </p:spPr>
        <p:txBody>
          <a:bodyPr/>
          <a:lstStyle>
            <a:lvl1pPr marL="635090" indent="-453636" algn="l">
              <a:defRPr sz="5428"/>
            </a:lvl1pPr>
          </a:lstStyle>
          <a:p>
            <a:r>
              <a:rPr lang="fr-FR"/>
              <a:t>Modifiez le style du titre</a:t>
            </a:r>
            <a:endParaRPr lang="en-US"/>
          </a:p>
        </p:txBody>
      </p:sp>
      <p:sp>
        <p:nvSpPr>
          <p:cNvPr id="8" name="Date Placeholder 3">
            <a:extLst>
              <a:ext uri="{FF2B5EF4-FFF2-40B4-BE49-F238E27FC236}">
                <a16:creationId xmlns="" xmlns:a16="http://schemas.microsoft.com/office/drawing/2014/main" id="{1E45F492-3D0B-4173-BE87-FC185060214D}"/>
              </a:ext>
            </a:extLst>
          </p:cNvPr>
          <p:cNvSpPr>
            <a:spLocks noGrp="1"/>
          </p:cNvSpPr>
          <p:nvPr>
            <p:ph type="dt" sz="half" idx="10"/>
          </p:nvPr>
        </p:nvSpPr>
        <p:spPr/>
        <p:txBody>
          <a:bodyPr/>
          <a:lstStyle>
            <a:lvl1pPr>
              <a:defRPr/>
            </a:lvl1pPr>
          </a:lstStyle>
          <a:p>
            <a:pPr>
              <a:defRPr/>
            </a:pPr>
            <a:fld id="{90AB001A-4B3D-409F-99EF-E9EF0B4C187D}" type="datetime1">
              <a:rPr lang="fr-FR" smtClean="0"/>
              <a:t>19/06/2022</a:t>
            </a:fld>
            <a:endParaRPr lang="en-US"/>
          </a:p>
        </p:txBody>
      </p:sp>
      <p:sp>
        <p:nvSpPr>
          <p:cNvPr id="9" name="Footer Placeholder 4">
            <a:extLst>
              <a:ext uri="{FF2B5EF4-FFF2-40B4-BE49-F238E27FC236}">
                <a16:creationId xmlns="" xmlns:a16="http://schemas.microsoft.com/office/drawing/2014/main" id="{60045A07-E159-4FD7-BE33-642781402C6E}"/>
              </a:ext>
            </a:extLst>
          </p:cNvPr>
          <p:cNvSpPr>
            <a:spLocks noGrp="1"/>
          </p:cNvSpPr>
          <p:nvPr>
            <p:ph type="ftr" sz="quarter" idx="11"/>
          </p:nvPr>
        </p:nvSpPr>
        <p:spPr/>
        <p:txBody>
          <a:bodyPr/>
          <a:lstStyle>
            <a:lvl1pPr>
              <a:defRPr/>
            </a:lvl1pPr>
          </a:lstStyle>
          <a:p>
            <a:pPr>
              <a:defRPr/>
            </a:pPr>
            <a:r>
              <a:rPr lang="en-US"/>
              <a:t>Rapporte d'activité 2016</a:t>
            </a:r>
          </a:p>
        </p:txBody>
      </p:sp>
      <p:sp>
        <p:nvSpPr>
          <p:cNvPr id="10" name="Slide Number Placeholder 5">
            <a:extLst>
              <a:ext uri="{FF2B5EF4-FFF2-40B4-BE49-F238E27FC236}">
                <a16:creationId xmlns="" xmlns:a16="http://schemas.microsoft.com/office/drawing/2014/main" id="{55E1EBEE-B901-43C7-B229-D22876E2B42A}"/>
              </a:ext>
            </a:extLst>
          </p:cNvPr>
          <p:cNvSpPr>
            <a:spLocks noGrp="1"/>
          </p:cNvSpPr>
          <p:nvPr>
            <p:ph type="sldNum" sz="quarter" idx="12"/>
          </p:nvPr>
        </p:nvSpPr>
        <p:spPr/>
        <p:txBody>
          <a:bodyPr/>
          <a:lstStyle>
            <a:lvl1pPr>
              <a:defRPr/>
            </a:lvl1pPr>
          </a:lstStyle>
          <a:p>
            <a:pPr>
              <a:defRPr/>
            </a:pPr>
            <a:fld id="{E621E08B-90AD-4753-A980-6CC35971885B}" type="slidenum">
              <a:rPr lang="en-US" altLang="fr-FR"/>
              <a:pPr>
                <a:defRPr/>
              </a:pPr>
              <a:t>‹N°›</a:t>
            </a:fld>
            <a:endParaRPr lang="en-US" altLang="fr-FR"/>
          </a:p>
        </p:txBody>
      </p:sp>
    </p:spTree>
    <p:extLst>
      <p:ext uri="{BB962C8B-B14F-4D97-AF65-F5344CB8AC3E}">
        <p14:creationId xmlns:p14="http://schemas.microsoft.com/office/powerpoint/2010/main" val="1400363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a:p>
        </p:txBody>
      </p:sp>
      <p:sp>
        <p:nvSpPr>
          <p:cNvPr id="10" name="Content Placeholder 9"/>
          <p:cNvSpPr>
            <a:spLocks noGrp="1"/>
          </p:cNvSpPr>
          <p:nvPr>
            <p:ph sz="quarter" idx="13"/>
          </p:nvPr>
        </p:nvSpPr>
        <p:spPr>
          <a:xfrm>
            <a:off x="1524000" y="731520"/>
            <a:ext cx="8534402" cy="347472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 xmlns:a16="http://schemas.microsoft.com/office/drawing/2014/main" id="{66B5E1A3-B59E-412D-8239-FDE75A31659F}"/>
              </a:ext>
            </a:extLst>
          </p:cNvPr>
          <p:cNvSpPr>
            <a:spLocks noGrp="1"/>
          </p:cNvSpPr>
          <p:nvPr>
            <p:ph type="dt" sz="half" idx="14"/>
          </p:nvPr>
        </p:nvSpPr>
        <p:spPr/>
        <p:txBody>
          <a:bodyPr/>
          <a:lstStyle>
            <a:lvl1pPr>
              <a:defRPr/>
            </a:lvl1pPr>
          </a:lstStyle>
          <a:p>
            <a:pPr>
              <a:defRPr/>
            </a:pPr>
            <a:fld id="{56A62D35-3469-4990-9C8A-5BDB39449A83}" type="datetime1">
              <a:rPr lang="fr-FR" smtClean="0"/>
              <a:t>19/06/2022</a:t>
            </a:fld>
            <a:endParaRPr lang="en-US"/>
          </a:p>
        </p:txBody>
      </p:sp>
      <p:sp>
        <p:nvSpPr>
          <p:cNvPr id="5" name="Footer Placeholder 4">
            <a:extLst>
              <a:ext uri="{FF2B5EF4-FFF2-40B4-BE49-F238E27FC236}">
                <a16:creationId xmlns="" xmlns:a16="http://schemas.microsoft.com/office/drawing/2014/main" id="{CB8AF13A-3B14-43C5-B7EE-9DDC87F28DBD}"/>
              </a:ext>
            </a:extLst>
          </p:cNvPr>
          <p:cNvSpPr>
            <a:spLocks noGrp="1"/>
          </p:cNvSpPr>
          <p:nvPr>
            <p:ph type="ftr" sz="quarter" idx="15"/>
          </p:nvPr>
        </p:nvSpPr>
        <p:spPr/>
        <p:txBody>
          <a:bodyPr/>
          <a:lstStyle>
            <a:lvl1pPr>
              <a:defRPr/>
            </a:lvl1pPr>
          </a:lstStyle>
          <a:p>
            <a:pPr>
              <a:defRPr/>
            </a:pPr>
            <a:r>
              <a:rPr lang="en-US"/>
              <a:t>Rapporte d'activité 2016</a:t>
            </a:r>
          </a:p>
        </p:txBody>
      </p:sp>
      <p:sp>
        <p:nvSpPr>
          <p:cNvPr id="6" name="Slide Number Placeholder 5">
            <a:extLst>
              <a:ext uri="{FF2B5EF4-FFF2-40B4-BE49-F238E27FC236}">
                <a16:creationId xmlns="" xmlns:a16="http://schemas.microsoft.com/office/drawing/2014/main" id="{0C20F456-F909-4283-B25F-F049B361908C}"/>
              </a:ext>
            </a:extLst>
          </p:cNvPr>
          <p:cNvSpPr>
            <a:spLocks noGrp="1"/>
          </p:cNvSpPr>
          <p:nvPr>
            <p:ph type="sldNum" sz="quarter" idx="16"/>
          </p:nvPr>
        </p:nvSpPr>
        <p:spPr/>
        <p:txBody>
          <a:bodyPr/>
          <a:lstStyle>
            <a:lvl1pPr>
              <a:defRPr/>
            </a:lvl1pPr>
          </a:lstStyle>
          <a:p>
            <a:pPr>
              <a:defRPr/>
            </a:pPr>
            <a:fld id="{89A4EEF6-FC37-4CA4-9566-D427FD73640A}" type="slidenum">
              <a:rPr lang="en-US" altLang="fr-FR"/>
              <a:pPr>
                <a:defRPr/>
              </a:pPr>
              <a:t>‹N°›</a:t>
            </a:fld>
            <a:endParaRPr lang="en-US" altLang="fr-FR"/>
          </a:p>
        </p:txBody>
      </p:sp>
    </p:spTree>
    <p:extLst>
      <p:ext uri="{BB962C8B-B14F-4D97-AF65-F5344CB8AC3E}">
        <p14:creationId xmlns:p14="http://schemas.microsoft.com/office/powerpoint/2010/main" val="2243688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78B8760D-1EF4-4E9B-8A65-8E4142600B9F}"/>
              </a:ext>
            </a:extLst>
          </p:cNvPr>
          <p:cNvSpPr/>
          <p:nvPr/>
        </p:nvSpPr>
        <p:spPr>
          <a:xfrm>
            <a:off x="1"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0728" tIns="45364" rIns="90728" bIns="45364" anchor="ctr"/>
          <a:lstStyle/>
          <a:p>
            <a:pPr algn="ctr" defTabSz="907274" eaLnBrk="1" fontAlgn="auto" hangingPunct="1">
              <a:spcBef>
                <a:spcPts val="0"/>
              </a:spcBef>
              <a:spcAft>
                <a:spcPts val="0"/>
              </a:spcAft>
              <a:defRPr/>
            </a:pPr>
            <a:endParaRPr lang="en-US" sz="1628"/>
          </a:p>
        </p:txBody>
      </p:sp>
      <p:sp>
        <p:nvSpPr>
          <p:cNvPr id="5" name="Rectangle 4">
            <a:extLst>
              <a:ext uri="{FF2B5EF4-FFF2-40B4-BE49-F238E27FC236}">
                <a16:creationId xmlns="" xmlns:a16="http://schemas.microsoft.com/office/drawing/2014/main" id="{13CCAAC4-70C0-48F8-815A-7A1BD5C89517}"/>
              </a:ext>
            </a:extLst>
          </p:cNvPr>
          <p:cNvSpPr/>
          <p:nvPr/>
        </p:nvSpPr>
        <p:spPr>
          <a:xfrm>
            <a:off x="1" y="2"/>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728" tIns="45364" rIns="90728" bIns="45364" anchor="ctr"/>
          <a:lstStyle/>
          <a:p>
            <a:pPr algn="ctr" defTabSz="907274" eaLnBrk="1" fontAlgn="auto" hangingPunct="1">
              <a:spcBef>
                <a:spcPts val="0"/>
              </a:spcBef>
              <a:spcAft>
                <a:spcPts val="0"/>
              </a:spcAft>
              <a:defRPr/>
            </a:pPr>
            <a:endParaRPr lang="en-US" sz="1628"/>
          </a:p>
        </p:txBody>
      </p:sp>
      <p:sp>
        <p:nvSpPr>
          <p:cNvPr id="6" name="Rectangle 5">
            <a:extLst>
              <a:ext uri="{FF2B5EF4-FFF2-40B4-BE49-F238E27FC236}">
                <a16:creationId xmlns="" xmlns:a16="http://schemas.microsoft.com/office/drawing/2014/main" id="{26A76EB9-C471-4566-9381-DC1E4D8F35D0}"/>
              </a:ext>
            </a:extLst>
          </p:cNvPr>
          <p:cNvSpPr/>
          <p:nvPr/>
        </p:nvSpPr>
        <p:spPr>
          <a:xfrm>
            <a:off x="0" y="2652718"/>
            <a:ext cx="12192000" cy="2285042"/>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728" tIns="45364" rIns="90728" bIns="45364" anchor="ctr"/>
          <a:lstStyle/>
          <a:p>
            <a:pPr algn="ctr" defTabSz="907274" eaLnBrk="1" fontAlgn="auto" hangingPunct="1">
              <a:spcBef>
                <a:spcPts val="0"/>
              </a:spcBef>
              <a:spcAft>
                <a:spcPts val="0"/>
              </a:spcAft>
              <a:defRPr/>
            </a:pPr>
            <a:endParaRPr lang="en-US" sz="1628"/>
          </a:p>
        </p:txBody>
      </p:sp>
      <p:sp>
        <p:nvSpPr>
          <p:cNvPr id="7" name="Oval 9">
            <a:extLst>
              <a:ext uri="{FF2B5EF4-FFF2-40B4-BE49-F238E27FC236}">
                <a16:creationId xmlns="" xmlns:a16="http://schemas.microsoft.com/office/drawing/2014/main" id="{114F3188-9CDA-4496-A660-440FEBA48E70}"/>
              </a:ext>
            </a:extLst>
          </p:cNvPr>
          <p:cNvSpPr/>
          <p:nvPr/>
        </p:nvSpPr>
        <p:spPr>
          <a:xfrm>
            <a:off x="1" y="1600201"/>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728" tIns="45364" rIns="90728" bIns="45364" anchor="ctr"/>
          <a:lstStyle/>
          <a:p>
            <a:pPr algn="ctr" defTabSz="907274" eaLnBrk="1" fontAlgn="auto" hangingPunct="1">
              <a:spcBef>
                <a:spcPts val="0"/>
              </a:spcBef>
              <a:spcAft>
                <a:spcPts val="0"/>
              </a:spcAft>
              <a:defRPr/>
            </a:pPr>
            <a:endParaRPr lang="en-US" sz="1628"/>
          </a:p>
        </p:txBody>
      </p:sp>
      <p:sp>
        <p:nvSpPr>
          <p:cNvPr id="2" name="Title 1"/>
          <p:cNvSpPr>
            <a:spLocks noGrp="1"/>
          </p:cNvSpPr>
          <p:nvPr>
            <p:ph type="title"/>
          </p:nvPr>
        </p:nvSpPr>
        <p:spPr>
          <a:xfrm>
            <a:off x="2710929" y="2172649"/>
            <a:ext cx="7955555" cy="2423346"/>
          </a:xfrm>
          <a:effectLst/>
        </p:spPr>
        <p:txBody>
          <a:bodyPr anchor="b"/>
          <a:lstStyle>
            <a:lvl1pPr algn="r">
              <a:defRPr sz="4614" b="1" cap="none" baseline="0"/>
            </a:lvl1pPr>
          </a:lstStyle>
          <a:p>
            <a:r>
              <a:rPr lang="fr-FR"/>
              <a:t>Modifiez le style du titre</a:t>
            </a:r>
            <a:endParaRPr lang="en-US"/>
          </a:p>
        </p:txBody>
      </p:sp>
      <p:sp>
        <p:nvSpPr>
          <p:cNvPr id="3" name="Text Placeholder 2"/>
          <p:cNvSpPr>
            <a:spLocks noGrp="1"/>
          </p:cNvSpPr>
          <p:nvPr>
            <p:ph type="body" idx="1"/>
          </p:nvPr>
        </p:nvSpPr>
        <p:spPr>
          <a:xfrm>
            <a:off x="2696585" y="4607512"/>
            <a:ext cx="7960659" cy="835461"/>
          </a:xfrm>
        </p:spPr>
        <p:txBody>
          <a:bodyPr/>
          <a:lstStyle>
            <a:lvl1pPr marL="0" indent="0" algn="r">
              <a:buNone/>
              <a:defRPr sz="1990">
                <a:solidFill>
                  <a:schemeClr val="tx2"/>
                </a:solidFill>
              </a:defRPr>
            </a:lvl1pPr>
            <a:lvl2pPr marL="453636" indent="0">
              <a:buNone/>
              <a:defRPr sz="1719">
                <a:solidFill>
                  <a:schemeClr val="tx1">
                    <a:tint val="75000"/>
                  </a:schemeClr>
                </a:solidFill>
              </a:defRPr>
            </a:lvl2pPr>
            <a:lvl3pPr marL="907274" indent="0">
              <a:buNone/>
              <a:defRPr sz="1538">
                <a:solidFill>
                  <a:schemeClr val="tx1">
                    <a:tint val="75000"/>
                  </a:schemeClr>
                </a:solidFill>
              </a:defRPr>
            </a:lvl3pPr>
            <a:lvl4pPr marL="1360910" indent="0">
              <a:buNone/>
              <a:defRPr sz="1357">
                <a:solidFill>
                  <a:schemeClr val="tx1">
                    <a:tint val="75000"/>
                  </a:schemeClr>
                </a:solidFill>
              </a:defRPr>
            </a:lvl4pPr>
            <a:lvl5pPr marL="1814547" indent="0">
              <a:buNone/>
              <a:defRPr sz="1357">
                <a:solidFill>
                  <a:schemeClr val="tx1">
                    <a:tint val="75000"/>
                  </a:schemeClr>
                </a:solidFill>
              </a:defRPr>
            </a:lvl5pPr>
            <a:lvl6pPr marL="2268182" indent="0">
              <a:buNone/>
              <a:defRPr sz="1357">
                <a:solidFill>
                  <a:schemeClr val="tx1">
                    <a:tint val="75000"/>
                  </a:schemeClr>
                </a:solidFill>
              </a:defRPr>
            </a:lvl6pPr>
            <a:lvl7pPr marL="2721820" indent="0">
              <a:buNone/>
              <a:defRPr sz="1357">
                <a:solidFill>
                  <a:schemeClr val="tx1">
                    <a:tint val="75000"/>
                  </a:schemeClr>
                </a:solidFill>
              </a:defRPr>
            </a:lvl7pPr>
            <a:lvl8pPr marL="3175456" indent="0">
              <a:buNone/>
              <a:defRPr sz="1357">
                <a:solidFill>
                  <a:schemeClr val="tx1">
                    <a:tint val="75000"/>
                  </a:schemeClr>
                </a:solidFill>
              </a:defRPr>
            </a:lvl8pPr>
            <a:lvl9pPr marL="3629093" indent="0">
              <a:buNone/>
              <a:defRPr sz="1357">
                <a:solidFill>
                  <a:schemeClr val="tx1">
                    <a:tint val="75000"/>
                  </a:schemeClr>
                </a:solidFill>
              </a:defRPr>
            </a:lvl9pPr>
          </a:lstStyle>
          <a:p>
            <a:pPr lvl="0"/>
            <a:r>
              <a:rPr lang="fr-FR"/>
              <a:t>Cliquez pour modifier les styles du texte du masque</a:t>
            </a:r>
          </a:p>
        </p:txBody>
      </p:sp>
      <p:sp>
        <p:nvSpPr>
          <p:cNvPr id="8" name="Date Placeholder 3">
            <a:extLst>
              <a:ext uri="{FF2B5EF4-FFF2-40B4-BE49-F238E27FC236}">
                <a16:creationId xmlns="" xmlns:a16="http://schemas.microsoft.com/office/drawing/2014/main" id="{2F63492E-12EF-4B05-BC89-E96A092F80E1}"/>
              </a:ext>
            </a:extLst>
          </p:cNvPr>
          <p:cNvSpPr>
            <a:spLocks noGrp="1"/>
          </p:cNvSpPr>
          <p:nvPr>
            <p:ph type="dt" sz="half" idx="10"/>
          </p:nvPr>
        </p:nvSpPr>
        <p:spPr/>
        <p:txBody>
          <a:bodyPr/>
          <a:lstStyle>
            <a:lvl1pPr>
              <a:defRPr/>
            </a:lvl1pPr>
          </a:lstStyle>
          <a:p>
            <a:pPr>
              <a:defRPr/>
            </a:pPr>
            <a:fld id="{15D4F0AD-6E89-4869-820A-F33A1B37104C}" type="datetime1">
              <a:rPr lang="fr-FR" smtClean="0"/>
              <a:t>19/06/2022</a:t>
            </a:fld>
            <a:endParaRPr lang="en-US"/>
          </a:p>
        </p:txBody>
      </p:sp>
      <p:sp>
        <p:nvSpPr>
          <p:cNvPr id="9" name="Footer Placeholder 4">
            <a:extLst>
              <a:ext uri="{FF2B5EF4-FFF2-40B4-BE49-F238E27FC236}">
                <a16:creationId xmlns="" xmlns:a16="http://schemas.microsoft.com/office/drawing/2014/main" id="{BFA7BC05-D848-44A5-AA4E-503E1FFEA139}"/>
              </a:ext>
            </a:extLst>
          </p:cNvPr>
          <p:cNvSpPr>
            <a:spLocks noGrp="1"/>
          </p:cNvSpPr>
          <p:nvPr>
            <p:ph type="ftr" sz="quarter" idx="11"/>
          </p:nvPr>
        </p:nvSpPr>
        <p:spPr/>
        <p:txBody>
          <a:bodyPr/>
          <a:lstStyle>
            <a:lvl1pPr>
              <a:defRPr/>
            </a:lvl1pPr>
          </a:lstStyle>
          <a:p>
            <a:pPr>
              <a:defRPr/>
            </a:pPr>
            <a:r>
              <a:rPr lang="en-US"/>
              <a:t>Rapporte d'activité 2016</a:t>
            </a:r>
          </a:p>
        </p:txBody>
      </p:sp>
      <p:sp>
        <p:nvSpPr>
          <p:cNvPr id="10" name="Slide Number Placeholder 5">
            <a:extLst>
              <a:ext uri="{FF2B5EF4-FFF2-40B4-BE49-F238E27FC236}">
                <a16:creationId xmlns="" xmlns:a16="http://schemas.microsoft.com/office/drawing/2014/main" id="{965A4053-3387-40E3-BF90-5FE91F7DCE4E}"/>
              </a:ext>
            </a:extLst>
          </p:cNvPr>
          <p:cNvSpPr>
            <a:spLocks noGrp="1"/>
          </p:cNvSpPr>
          <p:nvPr>
            <p:ph type="sldNum" sz="quarter" idx="12"/>
          </p:nvPr>
        </p:nvSpPr>
        <p:spPr/>
        <p:txBody>
          <a:bodyPr/>
          <a:lstStyle>
            <a:lvl1pPr>
              <a:defRPr/>
            </a:lvl1pPr>
          </a:lstStyle>
          <a:p>
            <a:pPr>
              <a:defRPr/>
            </a:pPr>
            <a:fld id="{A9B7C6FD-DB7B-4AE5-B93F-6CD5E1E952E2}" type="slidenum">
              <a:rPr lang="en-US" altLang="fr-FR"/>
              <a:pPr>
                <a:defRPr/>
              </a:pPr>
              <a:t>‹N°›</a:t>
            </a:fld>
            <a:endParaRPr lang="en-US" altLang="fr-FR"/>
          </a:p>
        </p:txBody>
      </p:sp>
    </p:spTree>
    <p:extLst>
      <p:ext uri="{BB962C8B-B14F-4D97-AF65-F5344CB8AC3E}">
        <p14:creationId xmlns:p14="http://schemas.microsoft.com/office/powerpoint/2010/main" val="3940021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a:p>
        </p:txBody>
      </p:sp>
      <p:sp>
        <p:nvSpPr>
          <p:cNvPr id="9" name="Content Placeholder 8"/>
          <p:cNvSpPr>
            <a:spLocks noGrp="1"/>
          </p:cNvSpPr>
          <p:nvPr>
            <p:ph sz="quarter" idx="13"/>
          </p:nvPr>
        </p:nvSpPr>
        <p:spPr>
          <a:xfrm>
            <a:off x="1523999" y="731518"/>
            <a:ext cx="4462272" cy="347472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1" name="Content Placeholder 10"/>
          <p:cNvSpPr>
            <a:spLocks noGrp="1"/>
          </p:cNvSpPr>
          <p:nvPr>
            <p:ph sz="quarter" idx="14"/>
          </p:nvPr>
        </p:nvSpPr>
        <p:spPr>
          <a:xfrm>
            <a:off x="6193537" y="731520"/>
            <a:ext cx="4462272" cy="347472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3">
            <a:extLst>
              <a:ext uri="{FF2B5EF4-FFF2-40B4-BE49-F238E27FC236}">
                <a16:creationId xmlns="" xmlns:a16="http://schemas.microsoft.com/office/drawing/2014/main" id="{B4348EE9-B5E5-4EA3-883E-390C277131F9}"/>
              </a:ext>
            </a:extLst>
          </p:cNvPr>
          <p:cNvSpPr>
            <a:spLocks noGrp="1"/>
          </p:cNvSpPr>
          <p:nvPr>
            <p:ph type="dt" sz="half" idx="15"/>
          </p:nvPr>
        </p:nvSpPr>
        <p:spPr/>
        <p:txBody>
          <a:bodyPr/>
          <a:lstStyle>
            <a:lvl1pPr>
              <a:defRPr/>
            </a:lvl1pPr>
          </a:lstStyle>
          <a:p>
            <a:pPr>
              <a:defRPr/>
            </a:pPr>
            <a:fld id="{C4FBDCBA-791E-4832-8582-1F8008C4DD6D}" type="datetime1">
              <a:rPr lang="fr-FR" smtClean="0"/>
              <a:t>19/06/2022</a:t>
            </a:fld>
            <a:endParaRPr lang="en-US"/>
          </a:p>
        </p:txBody>
      </p:sp>
      <p:sp>
        <p:nvSpPr>
          <p:cNvPr id="6" name="Footer Placeholder 4">
            <a:extLst>
              <a:ext uri="{FF2B5EF4-FFF2-40B4-BE49-F238E27FC236}">
                <a16:creationId xmlns="" xmlns:a16="http://schemas.microsoft.com/office/drawing/2014/main" id="{195B8E02-0811-4FB2-A387-B260FFF94C86}"/>
              </a:ext>
            </a:extLst>
          </p:cNvPr>
          <p:cNvSpPr>
            <a:spLocks noGrp="1"/>
          </p:cNvSpPr>
          <p:nvPr>
            <p:ph type="ftr" sz="quarter" idx="16"/>
          </p:nvPr>
        </p:nvSpPr>
        <p:spPr/>
        <p:txBody>
          <a:bodyPr/>
          <a:lstStyle>
            <a:lvl1pPr>
              <a:defRPr/>
            </a:lvl1pPr>
          </a:lstStyle>
          <a:p>
            <a:pPr>
              <a:defRPr/>
            </a:pPr>
            <a:r>
              <a:rPr lang="en-US"/>
              <a:t>Rapporte d'activité 2016</a:t>
            </a:r>
          </a:p>
        </p:txBody>
      </p:sp>
      <p:sp>
        <p:nvSpPr>
          <p:cNvPr id="7" name="Slide Number Placeholder 5">
            <a:extLst>
              <a:ext uri="{FF2B5EF4-FFF2-40B4-BE49-F238E27FC236}">
                <a16:creationId xmlns="" xmlns:a16="http://schemas.microsoft.com/office/drawing/2014/main" id="{91011C36-3C88-4C76-930D-F76D5BA26373}"/>
              </a:ext>
            </a:extLst>
          </p:cNvPr>
          <p:cNvSpPr>
            <a:spLocks noGrp="1"/>
          </p:cNvSpPr>
          <p:nvPr>
            <p:ph type="sldNum" sz="quarter" idx="17"/>
          </p:nvPr>
        </p:nvSpPr>
        <p:spPr/>
        <p:txBody>
          <a:bodyPr/>
          <a:lstStyle>
            <a:lvl1pPr>
              <a:defRPr/>
            </a:lvl1pPr>
          </a:lstStyle>
          <a:p>
            <a:pPr>
              <a:defRPr/>
            </a:pPr>
            <a:fld id="{F2F6F139-40F0-4ACA-B4EA-3CD1D5F55351}" type="slidenum">
              <a:rPr lang="en-US" altLang="fr-FR"/>
              <a:pPr>
                <a:defRPr/>
              </a:pPr>
              <a:t>‹N°›</a:t>
            </a:fld>
            <a:endParaRPr lang="en-US" altLang="fr-FR"/>
          </a:p>
        </p:txBody>
      </p:sp>
    </p:spTree>
    <p:extLst>
      <p:ext uri="{BB962C8B-B14F-4D97-AF65-F5344CB8AC3E}">
        <p14:creationId xmlns:p14="http://schemas.microsoft.com/office/powerpoint/2010/main" val="3562319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2"/>
            <a:ext cx="4462272" cy="639762"/>
          </a:xfrm>
        </p:spPr>
        <p:txBody>
          <a:bodyPr anchor="b">
            <a:noAutofit/>
          </a:bodyPr>
          <a:lstStyle>
            <a:lvl1pPr marL="0" indent="0" algn="ctr">
              <a:buNone/>
              <a:defRPr lang="en-US" sz="2352"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3636" indent="0">
              <a:buNone/>
              <a:defRPr sz="1990" b="1"/>
            </a:lvl2pPr>
            <a:lvl3pPr marL="907274" indent="0">
              <a:buNone/>
              <a:defRPr sz="1719" b="1"/>
            </a:lvl3pPr>
            <a:lvl4pPr marL="1360910" indent="0">
              <a:buNone/>
              <a:defRPr sz="1538" b="1"/>
            </a:lvl4pPr>
            <a:lvl5pPr marL="1814547" indent="0">
              <a:buNone/>
              <a:defRPr sz="1538" b="1"/>
            </a:lvl5pPr>
            <a:lvl6pPr marL="2268182" indent="0">
              <a:buNone/>
              <a:defRPr sz="1538" b="1"/>
            </a:lvl6pPr>
            <a:lvl7pPr marL="2721820" indent="0">
              <a:buNone/>
              <a:defRPr sz="1538" b="1"/>
            </a:lvl7pPr>
            <a:lvl8pPr marL="3175456" indent="0">
              <a:buNone/>
              <a:defRPr sz="1538" b="1"/>
            </a:lvl8pPr>
            <a:lvl9pPr marL="3629093" indent="0">
              <a:buNone/>
              <a:defRPr sz="1538" b="1"/>
            </a:lvl9pPr>
          </a:lstStyle>
          <a:p>
            <a:pPr lvl="0"/>
            <a:r>
              <a:rPr lang="fr-FR"/>
              <a:t>Cliquez pour modifier les styles du texte du masque</a:t>
            </a:r>
          </a:p>
        </p:txBody>
      </p:sp>
      <p:sp>
        <p:nvSpPr>
          <p:cNvPr id="4" name="Content Placeholder 3"/>
          <p:cNvSpPr>
            <a:spLocks noGrp="1"/>
          </p:cNvSpPr>
          <p:nvPr>
            <p:ph sz="half" idx="2"/>
          </p:nvPr>
        </p:nvSpPr>
        <p:spPr>
          <a:xfrm>
            <a:off x="1541931" y="1400327"/>
            <a:ext cx="4462272" cy="2743200"/>
          </a:xfrm>
        </p:spPr>
        <p:txBody>
          <a:bodyPr>
            <a:normAutofit/>
          </a:bodyPr>
          <a:lstStyle>
            <a:lvl1pPr>
              <a:defRPr sz="1719"/>
            </a:lvl1pPr>
            <a:lvl2pPr>
              <a:defRPr sz="1719"/>
            </a:lvl2pPr>
            <a:lvl3pPr>
              <a:defRPr sz="1538"/>
            </a:lvl3pPr>
            <a:lvl4pPr>
              <a:defRPr sz="1538"/>
            </a:lvl4pPr>
            <a:lvl5pPr>
              <a:defRPr sz="1538"/>
            </a:lvl5pPr>
            <a:lvl6pPr>
              <a:defRPr sz="1538"/>
            </a:lvl6pPr>
            <a:lvl7pPr>
              <a:defRPr sz="1538"/>
            </a:lvl7pPr>
            <a:lvl8pPr>
              <a:defRPr sz="1538"/>
            </a:lvl8pPr>
            <a:lvl9pPr>
              <a:defRPr sz="1538"/>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p:cNvSpPr>
            <a:spLocks noGrp="1"/>
          </p:cNvSpPr>
          <p:nvPr>
            <p:ph type="body" sz="quarter" idx="3"/>
          </p:nvPr>
        </p:nvSpPr>
        <p:spPr>
          <a:xfrm>
            <a:off x="6196404" y="731522"/>
            <a:ext cx="4462272" cy="639762"/>
          </a:xfrm>
        </p:spPr>
        <p:txBody>
          <a:bodyPr anchor="b">
            <a:noAutofit/>
          </a:bodyPr>
          <a:lstStyle>
            <a:lvl1pPr marL="0" indent="0" algn="ctr">
              <a:buNone/>
              <a:defRPr lang="en-US" sz="2352"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3636" indent="0">
              <a:buNone/>
              <a:defRPr sz="1990" b="1"/>
            </a:lvl2pPr>
            <a:lvl3pPr marL="907274" indent="0">
              <a:buNone/>
              <a:defRPr sz="1719" b="1"/>
            </a:lvl3pPr>
            <a:lvl4pPr marL="1360910" indent="0">
              <a:buNone/>
              <a:defRPr sz="1538" b="1"/>
            </a:lvl4pPr>
            <a:lvl5pPr marL="1814547" indent="0">
              <a:buNone/>
              <a:defRPr sz="1538" b="1"/>
            </a:lvl5pPr>
            <a:lvl6pPr marL="2268182" indent="0">
              <a:buNone/>
              <a:defRPr sz="1538" b="1"/>
            </a:lvl6pPr>
            <a:lvl7pPr marL="2721820" indent="0">
              <a:buNone/>
              <a:defRPr sz="1538" b="1"/>
            </a:lvl7pPr>
            <a:lvl8pPr marL="3175456" indent="0">
              <a:buNone/>
              <a:defRPr sz="1538" b="1"/>
            </a:lvl8pPr>
            <a:lvl9pPr marL="3629093" indent="0">
              <a:buNone/>
              <a:defRPr sz="1538" b="1"/>
            </a:lvl9pPr>
          </a:lstStyle>
          <a:p>
            <a:pPr lvl="0"/>
            <a:r>
              <a:rPr lang="fr-FR"/>
              <a:t>Cliquez pour modifier les styles du texte du masque</a:t>
            </a:r>
          </a:p>
        </p:txBody>
      </p:sp>
      <p:sp>
        <p:nvSpPr>
          <p:cNvPr id="6" name="Content Placeholder 5"/>
          <p:cNvSpPr>
            <a:spLocks noGrp="1"/>
          </p:cNvSpPr>
          <p:nvPr>
            <p:ph sz="quarter" idx="4"/>
          </p:nvPr>
        </p:nvSpPr>
        <p:spPr>
          <a:xfrm>
            <a:off x="6193368" y="1399032"/>
            <a:ext cx="4462272" cy="2743200"/>
          </a:xfrm>
        </p:spPr>
        <p:txBody>
          <a:bodyPr>
            <a:normAutofit/>
          </a:bodyPr>
          <a:lstStyle>
            <a:lvl1pPr>
              <a:defRPr sz="1719"/>
            </a:lvl1pPr>
            <a:lvl2pPr>
              <a:defRPr sz="1719"/>
            </a:lvl2pPr>
            <a:lvl3pPr>
              <a:defRPr sz="1538"/>
            </a:lvl3pPr>
            <a:lvl4pPr>
              <a:defRPr sz="1538"/>
            </a:lvl4pPr>
            <a:lvl5pPr>
              <a:defRPr sz="1538"/>
            </a:lvl5pPr>
            <a:lvl6pPr>
              <a:defRPr sz="1538"/>
            </a:lvl6pPr>
            <a:lvl7pPr>
              <a:defRPr sz="1538"/>
            </a:lvl7pPr>
            <a:lvl8pPr>
              <a:defRPr sz="1538"/>
            </a:lvl8pPr>
            <a:lvl9pPr>
              <a:defRPr sz="1538"/>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0" name="Title 9"/>
          <p:cNvSpPr>
            <a:spLocks noGrp="1"/>
          </p:cNvSpPr>
          <p:nvPr>
            <p:ph type="title"/>
          </p:nvPr>
        </p:nvSpPr>
        <p:spPr/>
        <p:txBody>
          <a:bodyPr/>
          <a:lstStyle/>
          <a:p>
            <a:r>
              <a:rPr lang="fr-FR"/>
              <a:t>Modifiez le style du titre</a:t>
            </a:r>
            <a:endParaRPr lang="en-US"/>
          </a:p>
        </p:txBody>
      </p:sp>
      <p:sp>
        <p:nvSpPr>
          <p:cNvPr id="7" name="Date Placeholder 3">
            <a:extLst>
              <a:ext uri="{FF2B5EF4-FFF2-40B4-BE49-F238E27FC236}">
                <a16:creationId xmlns="" xmlns:a16="http://schemas.microsoft.com/office/drawing/2014/main" id="{8E1834F5-1B6F-4B2B-A69B-D20A6BAED315}"/>
              </a:ext>
            </a:extLst>
          </p:cNvPr>
          <p:cNvSpPr>
            <a:spLocks noGrp="1"/>
          </p:cNvSpPr>
          <p:nvPr>
            <p:ph type="dt" sz="half" idx="10"/>
          </p:nvPr>
        </p:nvSpPr>
        <p:spPr/>
        <p:txBody>
          <a:bodyPr/>
          <a:lstStyle>
            <a:lvl1pPr>
              <a:defRPr/>
            </a:lvl1pPr>
          </a:lstStyle>
          <a:p>
            <a:pPr>
              <a:defRPr/>
            </a:pPr>
            <a:fld id="{4C8A63FB-7E3F-40E5-91EF-32D543A4718A}" type="datetime1">
              <a:rPr lang="fr-FR" smtClean="0"/>
              <a:t>19/06/2022</a:t>
            </a:fld>
            <a:endParaRPr lang="en-US"/>
          </a:p>
        </p:txBody>
      </p:sp>
      <p:sp>
        <p:nvSpPr>
          <p:cNvPr id="8" name="Footer Placeholder 4">
            <a:extLst>
              <a:ext uri="{FF2B5EF4-FFF2-40B4-BE49-F238E27FC236}">
                <a16:creationId xmlns="" xmlns:a16="http://schemas.microsoft.com/office/drawing/2014/main" id="{4DB6E134-5613-46EA-A37A-A62B718DE1E3}"/>
              </a:ext>
            </a:extLst>
          </p:cNvPr>
          <p:cNvSpPr>
            <a:spLocks noGrp="1"/>
          </p:cNvSpPr>
          <p:nvPr>
            <p:ph type="ftr" sz="quarter" idx="11"/>
          </p:nvPr>
        </p:nvSpPr>
        <p:spPr/>
        <p:txBody>
          <a:bodyPr/>
          <a:lstStyle>
            <a:lvl1pPr>
              <a:defRPr/>
            </a:lvl1pPr>
          </a:lstStyle>
          <a:p>
            <a:pPr>
              <a:defRPr/>
            </a:pPr>
            <a:r>
              <a:rPr lang="en-US"/>
              <a:t>Rapporte d'activité 2016</a:t>
            </a:r>
          </a:p>
        </p:txBody>
      </p:sp>
      <p:sp>
        <p:nvSpPr>
          <p:cNvPr id="9" name="Slide Number Placeholder 5">
            <a:extLst>
              <a:ext uri="{FF2B5EF4-FFF2-40B4-BE49-F238E27FC236}">
                <a16:creationId xmlns="" xmlns:a16="http://schemas.microsoft.com/office/drawing/2014/main" id="{F001A838-578A-4DD8-A52A-C2B6D31AB153}"/>
              </a:ext>
            </a:extLst>
          </p:cNvPr>
          <p:cNvSpPr>
            <a:spLocks noGrp="1"/>
          </p:cNvSpPr>
          <p:nvPr>
            <p:ph type="sldNum" sz="quarter" idx="12"/>
          </p:nvPr>
        </p:nvSpPr>
        <p:spPr/>
        <p:txBody>
          <a:bodyPr/>
          <a:lstStyle>
            <a:lvl1pPr>
              <a:defRPr/>
            </a:lvl1pPr>
          </a:lstStyle>
          <a:p>
            <a:pPr>
              <a:defRPr/>
            </a:pPr>
            <a:fld id="{C91DE23C-DA1C-4172-87B6-8067FF6C2AC9}" type="slidenum">
              <a:rPr lang="en-US" altLang="fr-FR"/>
              <a:pPr>
                <a:defRPr/>
              </a:pPr>
              <a:t>‹N°›</a:t>
            </a:fld>
            <a:endParaRPr lang="en-US" altLang="fr-FR"/>
          </a:p>
        </p:txBody>
      </p:sp>
    </p:spTree>
    <p:extLst>
      <p:ext uri="{BB962C8B-B14F-4D97-AF65-F5344CB8AC3E}">
        <p14:creationId xmlns:p14="http://schemas.microsoft.com/office/powerpoint/2010/main" val="1022704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Date Placeholder 3">
            <a:extLst>
              <a:ext uri="{FF2B5EF4-FFF2-40B4-BE49-F238E27FC236}">
                <a16:creationId xmlns="" xmlns:a16="http://schemas.microsoft.com/office/drawing/2014/main" id="{9FB2A5AD-519D-40A2-B99E-58977AAACDF7}"/>
              </a:ext>
            </a:extLst>
          </p:cNvPr>
          <p:cNvSpPr>
            <a:spLocks noGrp="1"/>
          </p:cNvSpPr>
          <p:nvPr>
            <p:ph type="dt" sz="half" idx="10"/>
          </p:nvPr>
        </p:nvSpPr>
        <p:spPr/>
        <p:txBody>
          <a:bodyPr/>
          <a:lstStyle>
            <a:lvl1pPr>
              <a:defRPr/>
            </a:lvl1pPr>
          </a:lstStyle>
          <a:p>
            <a:pPr>
              <a:defRPr/>
            </a:pPr>
            <a:fld id="{62544E60-F977-4862-A846-B8291AF94074}" type="datetime1">
              <a:rPr lang="fr-FR" smtClean="0"/>
              <a:t>19/06/2022</a:t>
            </a:fld>
            <a:endParaRPr lang="en-US"/>
          </a:p>
        </p:txBody>
      </p:sp>
      <p:sp>
        <p:nvSpPr>
          <p:cNvPr id="4" name="Footer Placeholder 4">
            <a:extLst>
              <a:ext uri="{FF2B5EF4-FFF2-40B4-BE49-F238E27FC236}">
                <a16:creationId xmlns="" xmlns:a16="http://schemas.microsoft.com/office/drawing/2014/main" id="{3E8145DA-0E9A-40A7-A28D-836F5FF0868E}"/>
              </a:ext>
            </a:extLst>
          </p:cNvPr>
          <p:cNvSpPr>
            <a:spLocks noGrp="1"/>
          </p:cNvSpPr>
          <p:nvPr>
            <p:ph type="ftr" sz="quarter" idx="11"/>
          </p:nvPr>
        </p:nvSpPr>
        <p:spPr/>
        <p:txBody>
          <a:bodyPr/>
          <a:lstStyle>
            <a:lvl1pPr>
              <a:defRPr/>
            </a:lvl1pPr>
          </a:lstStyle>
          <a:p>
            <a:pPr>
              <a:defRPr/>
            </a:pPr>
            <a:r>
              <a:rPr lang="en-US"/>
              <a:t>Rapporte d'activité 2016</a:t>
            </a:r>
          </a:p>
        </p:txBody>
      </p:sp>
      <p:sp>
        <p:nvSpPr>
          <p:cNvPr id="5" name="Slide Number Placeholder 5">
            <a:extLst>
              <a:ext uri="{FF2B5EF4-FFF2-40B4-BE49-F238E27FC236}">
                <a16:creationId xmlns="" xmlns:a16="http://schemas.microsoft.com/office/drawing/2014/main" id="{98BF8B7F-A724-43E5-8CCC-A6923D6A5189}"/>
              </a:ext>
            </a:extLst>
          </p:cNvPr>
          <p:cNvSpPr>
            <a:spLocks noGrp="1"/>
          </p:cNvSpPr>
          <p:nvPr>
            <p:ph type="sldNum" sz="quarter" idx="12"/>
          </p:nvPr>
        </p:nvSpPr>
        <p:spPr/>
        <p:txBody>
          <a:bodyPr/>
          <a:lstStyle>
            <a:lvl1pPr>
              <a:defRPr/>
            </a:lvl1pPr>
          </a:lstStyle>
          <a:p>
            <a:pPr>
              <a:defRPr/>
            </a:pPr>
            <a:fld id="{CEACEB98-28B2-4956-860C-1FB7518B5553}" type="slidenum">
              <a:rPr lang="en-US" altLang="fr-FR"/>
              <a:pPr>
                <a:defRPr/>
              </a:pPr>
              <a:t>‹N°›</a:t>
            </a:fld>
            <a:endParaRPr lang="en-US" altLang="fr-FR"/>
          </a:p>
        </p:txBody>
      </p:sp>
    </p:spTree>
    <p:extLst>
      <p:ext uri="{BB962C8B-B14F-4D97-AF65-F5344CB8AC3E}">
        <p14:creationId xmlns:p14="http://schemas.microsoft.com/office/powerpoint/2010/main" val="96537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3">
            <a:extLst>
              <a:ext uri="{FF2B5EF4-FFF2-40B4-BE49-F238E27FC236}">
                <a16:creationId xmlns="" xmlns:a16="http://schemas.microsoft.com/office/drawing/2014/main" id="{DCAA39C0-86AB-4775-B5B4-5507A5DE691E}"/>
              </a:ext>
            </a:extLst>
          </p:cNvPr>
          <p:cNvSpPr>
            <a:spLocks noGrp="1"/>
          </p:cNvSpPr>
          <p:nvPr>
            <p:ph type="dt" sz="half" idx="10"/>
          </p:nvPr>
        </p:nvSpPr>
        <p:spPr/>
        <p:txBody>
          <a:bodyPr/>
          <a:lstStyle>
            <a:lvl1pPr>
              <a:defRPr/>
            </a:lvl1pPr>
          </a:lstStyle>
          <a:p>
            <a:pPr>
              <a:defRPr/>
            </a:pPr>
            <a:fld id="{4312B49D-D5AF-4EE2-A326-68F2DAB77BFD}" type="datetime1">
              <a:rPr lang="fr-FR" smtClean="0"/>
              <a:t>19/06/2022</a:t>
            </a:fld>
            <a:endParaRPr lang="en-US"/>
          </a:p>
        </p:txBody>
      </p:sp>
      <p:sp>
        <p:nvSpPr>
          <p:cNvPr id="3" name="Footer Placeholder 4">
            <a:extLst>
              <a:ext uri="{FF2B5EF4-FFF2-40B4-BE49-F238E27FC236}">
                <a16:creationId xmlns="" xmlns:a16="http://schemas.microsoft.com/office/drawing/2014/main" id="{5D1E0675-1B74-4FE7-89B0-9A8A421295F3}"/>
              </a:ext>
            </a:extLst>
          </p:cNvPr>
          <p:cNvSpPr>
            <a:spLocks noGrp="1"/>
          </p:cNvSpPr>
          <p:nvPr>
            <p:ph type="ftr" sz="quarter" idx="11"/>
          </p:nvPr>
        </p:nvSpPr>
        <p:spPr/>
        <p:txBody>
          <a:bodyPr/>
          <a:lstStyle>
            <a:lvl1pPr>
              <a:defRPr/>
            </a:lvl1pPr>
          </a:lstStyle>
          <a:p>
            <a:pPr>
              <a:defRPr/>
            </a:pPr>
            <a:r>
              <a:rPr lang="en-US"/>
              <a:t>Rapporte d'activité 2016</a:t>
            </a:r>
          </a:p>
        </p:txBody>
      </p:sp>
      <p:sp>
        <p:nvSpPr>
          <p:cNvPr id="4" name="Slide Number Placeholder 5">
            <a:extLst>
              <a:ext uri="{FF2B5EF4-FFF2-40B4-BE49-F238E27FC236}">
                <a16:creationId xmlns="" xmlns:a16="http://schemas.microsoft.com/office/drawing/2014/main" id="{30F255D6-DDAD-4BCF-9EB1-F84C640B96E7}"/>
              </a:ext>
            </a:extLst>
          </p:cNvPr>
          <p:cNvSpPr>
            <a:spLocks noGrp="1"/>
          </p:cNvSpPr>
          <p:nvPr>
            <p:ph type="sldNum" sz="quarter" idx="12"/>
          </p:nvPr>
        </p:nvSpPr>
        <p:spPr/>
        <p:txBody>
          <a:bodyPr/>
          <a:lstStyle>
            <a:lvl1pPr>
              <a:defRPr/>
            </a:lvl1pPr>
          </a:lstStyle>
          <a:p>
            <a:pPr>
              <a:defRPr/>
            </a:pPr>
            <a:fld id="{A94BB0B1-CD24-4D20-B8F4-900EB5D5FA35}" type="slidenum">
              <a:rPr lang="en-US" altLang="fr-FR"/>
              <a:pPr>
                <a:defRPr/>
              </a:pPr>
              <a:t>‹N°›</a:t>
            </a:fld>
            <a:endParaRPr lang="en-US" altLang="fr-FR"/>
          </a:p>
        </p:txBody>
      </p:sp>
    </p:spTree>
    <p:extLst>
      <p:ext uri="{BB962C8B-B14F-4D97-AF65-F5344CB8AC3E}">
        <p14:creationId xmlns:p14="http://schemas.microsoft.com/office/powerpoint/2010/main" val="2323173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FCE4DA79-6C4C-BF2A-F20E-9464D80AC56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B0A20F8F-17BF-238A-345C-99FDF6156F1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7FF14698-DE44-D0C0-5DCF-97DFFC093BD8}"/>
              </a:ext>
            </a:extLst>
          </p:cNvPr>
          <p:cNvSpPr>
            <a:spLocks noGrp="1"/>
          </p:cNvSpPr>
          <p:nvPr>
            <p:ph type="dt" sz="half" idx="10"/>
          </p:nvPr>
        </p:nvSpPr>
        <p:spPr/>
        <p:txBody>
          <a:bodyPr/>
          <a:lstStyle/>
          <a:p>
            <a:fld id="{A1F54316-451E-44B4-834F-F72312F24885}" type="datetime1">
              <a:rPr lang="fr-FR" smtClean="0"/>
              <a:t>19/06/2022</a:t>
            </a:fld>
            <a:endParaRPr lang="fr-FR"/>
          </a:p>
        </p:txBody>
      </p:sp>
      <p:sp>
        <p:nvSpPr>
          <p:cNvPr id="5" name="Espace réservé du pied de page 4">
            <a:extLst>
              <a:ext uri="{FF2B5EF4-FFF2-40B4-BE49-F238E27FC236}">
                <a16:creationId xmlns="" xmlns:a16="http://schemas.microsoft.com/office/drawing/2014/main" id="{76E9E0F7-90EB-B088-2B65-C6CA06C4B86E}"/>
              </a:ext>
            </a:extLst>
          </p:cNvPr>
          <p:cNvSpPr>
            <a:spLocks noGrp="1"/>
          </p:cNvSpPr>
          <p:nvPr>
            <p:ph type="ftr" sz="quarter" idx="11"/>
          </p:nvPr>
        </p:nvSpPr>
        <p:spPr/>
        <p:txBody>
          <a:bodyPr/>
          <a:lstStyle/>
          <a:p>
            <a:r>
              <a:rPr lang="fr-FR"/>
              <a:t>Rapporte d'activité 2016</a:t>
            </a:r>
          </a:p>
        </p:txBody>
      </p:sp>
      <p:sp>
        <p:nvSpPr>
          <p:cNvPr id="6" name="Espace réservé du numéro de diapositive 5">
            <a:extLst>
              <a:ext uri="{FF2B5EF4-FFF2-40B4-BE49-F238E27FC236}">
                <a16:creationId xmlns="" xmlns:a16="http://schemas.microsoft.com/office/drawing/2014/main" id="{47FB31E8-3269-85C6-ECBA-1A9F35A06C03}"/>
              </a:ext>
            </a:extLst>
          </p:cNvPr>
          <p:cNvSpPr>
            <a:spLocks noGrp="1"/>
          </p:cNvSpPr>
          <p:nvPr>
            <p:ph type="sldNum" sz="quarter" idx="12"/>
          </p:nvPr>
        </p:nvSpPr>
        <p:spPr/>
        <p:txBody>
          <a:bodyPr/>
          <a:lstStyle/>
          <a:p>
            <a:fld id="{5EBC221D-9855-46DB-8E85-6F4D3C5EE958}" type="slidenum">
              <a:rPr lang="fr-FR" smtClean="0"/>
              <a:t>‹N°›</a:t>
            </a:fld>
            <a:endParaRPr lang="fr-FR"/>
          </a:p>
        </p:txBody>
      </p:sp>
    </p:spTree>
    <p:extLst>
      <p:ext uri="{BB962C8B-B14F-4D97-AF65-F5344CB8AC3E}">
        <p14:creationId xmlns:p14="http://schemas.microsoft.com/office/powerpoint/2010/main" val="1996555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18797" y="2209802"/>
            <a:ext cx="4848113" cy="1258492"/>
          </a:xfrm>
          <a:effectLst/>
        </p:spPr>
        <p:txBody>
          <a:bodyPr anchor="b"/>
          <a:lstStyle>
            <a:lvl1pPr marL="226819" indent="-226819" algn="l">
              <a:defRPr sz="2895" b="1">
                <a:effectLst/>
              </a:defRPr>
            </a:lvl1pPr>
          </a:lstStyle>
          <a:p>
            <a:r>
              <a:rPr lang="fr-FR"/>
              <a:t>Modifiez le style du titre</a:t>
            </a:r>
            <a:endParaRPr lang="en-US"/>
          </a:p>
        </p:txBody>
      </p:sp>
      <p:sp>
        <p:nvSpPr>
          <p:cNvPr id="3" name="Content Placeholder 2"/>
          <p:cNvSpPr>
            <a:spLocks noGrp="1"/>
          </p:cNvSpPr>
          <p:nvPr>
            <p:ph idx="1"/>
          </p:nvPr>
        </p:nvSpPr>
        <p:spPr>
          <a:xfrm>
            <a:off x="6124689" y="731520"/>
            <a:ext cx="5356114" cy="4894731"/>
          </a:xfrm>
        </p:spPr>
        <p:txBody>
          <a:bodyPr anchor="ctr"/>
          <a:lstStyle>
            <a:lvl1pPr>
              <a:defRPr sz="2081"/>
            </a:lvl1pPr>
            <a:lvl2pPr>
              <a:defRPr sz="1990"/>
            </a:lvl2pPr>
            <a:lvl3pPr>
              <a:defRPr sz="1719"/>
            </a:lvl3pPr>
            <a:lvl4pPr>
              <a:defRPr sz="1538"/>
            </a:lvl4pPr>
            <a:lvl5pPr>
              <a:defRPr sz="1357"/>
            </a:lvl5pPr>
            <a:lvl6pPr>
              <a:defRPr sz="1990"/>
            </a:lvl6pPr>
            <a:lvl7pPr>
              <a:defRPr sz="1990"/>
            </a:lvl7pPr>
            <a:lvl8pPr>
              <a:defRPr sz="1990"/>
            </a:lvl8pPr>
            <a:lvl9pPr>
              <a:defRPr sz="199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Text Placeholder 3"/>
          <p:cNvSpPr>
            <a:spLocks noGrp="1"/>
          </p:cNvSpPr>
          <p:nvPr>
            <p:ph type="body" sz="half" idx="2"/>
          </p:nvPr>
        </p:nvSpPr>
        <p:spPr>
          <a:xfrm>
            <a:off x="1434353" y="3497802"/>
            <a:ext cx="4518213" cy="2139518"/>
          </a:xfrm>
        </p:spPr>
        <p:txBody>
          <a:bodyPr/>
          <a:lstStyle>
            <a:lvl1pPr marL="0" indent="0">
              <a:buNone/>
              <a:defRPr sz="1357"/>
            </a:lvl1pPr>
            <a:lvl2pPr marL="453636" indent="0">
              <a:buNone/>
              <a:defRPr sz="1176"/>
            </a:lvl2pPr>
            <a:lvl3pPr marL="907274" indent="0">
              <a:buNone/>
              <a:defRPr sz="995"/>
            </a:lvl3pPr>
            <a:lvl4pPr marL="1360910" indent="0">
              <a:buNone/>
              <a:defRPr sz="905"/>
            </a:lvl4pPr>
            <a:lvl5pPr marL="1814547" indent="0">
              <a:buNone/>
              <a:defRPr sz="905"/>
            </a:lvl5pPr>
            <a:lvl6pPr marL="2268182" indent="0">
              <a:buNone/>
              <a:defRPr sz="905"/>
            </a:lvl6pPr>
            <a:lvl7pPr marL="2721820" indent="0">
              <a:buNone/>
              <a:defRPr sz="905"/>
            </a:lvl7pPr>
            <a:lvl8pPr marL="3175456" indent="0">
              <a:buNone/>
              <a:defRPr sz="905"/>
            </a:lvl8pPr>
            <a:lvl9pPr marL="3629093" indent="0">
              <a:buNone/>
              <a:defRPr sz="905"/>
            </a:lvl9pPr>
          </a:lstStyle>
          <a:p>
            <a:pPr lvl="0"/>
            <a:r>
              <a:rPr lang="fr-FR"/>
              <a:t>Cliquez pour modifier les styles du texte du masque</a:t>
            </a:r>
          </a:p>
        </p:txBody>
      </p:sp>
      <p:sp>
        <p:nvSpPr>
          <p:cNvPr id="5" name="Date Placeholder 3">
            <a:extLst>
              <a:ext uri="{FF2B5EF4-FFF2-40B4-BE49-F238E27FC236}">
                <a16:creationId xmlns="" xmlns:a16="http://schemas.microsoft.com/office/drawing/2014/main" id="{FC93A2BE-AF93-43B0-8B11-1C4BEF105DCB}"/>
              </a:ext>
            </a:extLst>
          </p:cNvPr>
          <p:cNvSpPr>
            <a:spLocks noGrp="1"/>
          </p:cNvSpPr>
          <p:nvPr>
            <p:ph type="dt" sz="half" idx="10"/>
          </p:nvPr>
        </p:nvSpPr>
        <p:spPr/>
        <p:txBody>
          <a:bodyPr/>
          <a:lstStyle>
            <a:lvl1pPr>
              <a:defRPr/>
            </a:lvl1pPr>
          </a:lstStyle>
          <a:p>
            <a:pPr>
              <a:defRPr/>
            </a:pPr>
            <a:fld id="{AD606AC7-1F96-423F-A63B-C2961C796DB4}" type="datetime1">
              <a:rPr lang="fr-FR" smtClean="0"/>
              <a:t>19/06/2022</a:t>
            </a:fld>
            <a:endParaRPr lang="en-US"/>
          </a:p>
        </p:txBody>
      </p:sp>
      <p:sp>
        <p:nvSpPr>
          <p:cNvPr id="6" name="Footer Placeholder 4">
            <a:extLst>
              <a:ext uri="{FF2B5EF4-FFF2-40B4-BE49-F238E27FC236}">
                <a16:creationId xmlns="" xmlns:a16="http://schemas.microsoft.com/office/drawing/2014/main" id="{F0E0AC1B-D800-4779-82A2-774A59269DB0}"/>
              </a:ext>
            </a:extLst>
          </p:cNvPr>
          <p:cNvSpPr>
            <a:spLocks noGrp="1"/>
          </p:cNvSpPr>
          <p:nvPr>
            <p:ph type="ftr" sz="quarter" idx="11"/>
          </p:nvPr>
        </p:nvSpPr>
        <p:spPr/>
        <p:txBody>
          <a:bodyPr/>
          <a:lstStyle>
            <a:lvl1pPr>
              <a:defRPr/>
            </a:lvl1pPr>
          </a:lstStyle>
          <a:p>
            <a:pPr>
              <a:defRPr/>
            </a:pPr>
            <a:r>
              <a:rPr lang="en-US"/>
              <a:t>Rapporte d'activité 2016</a:t>
            </a:r>
          </a:p>
        </p:txBody>
      </p:sp>
      <p:sp>
        <p:nvSpPr>
          <p:cNvPr id="7" name="Slide Number Placeholder 5">
            <a:extLst>
              <a:ext uri="{FF2B5EF4-FFF2-40B4-BE49-F238E27FC236}">
                <a16:creationId xmlns="" xmlns:a16="http://schemas.microsoft.com/office/drawing/2014/main" id="{79DB7C5E-0EE4-458C-914F-38760151A0A6}"/>
              </a:ext>
            </a:extLst>
          </p:cNvPr>
          <p:cNvSpPr>
            <a:spLocks noGrp="1"/>
          </p:cNvSpPr>
          <p:nvPr>
            <p:ph type="sldNum" sz="quarter" idx="12"/>
          </p:nvPr>
        </p:nvSpPr>
        <p:spPr/>
        <p:txBody>
          <a:bodyPr/>
          <a:lstStyle>
            <a:lvl1pPr>
              <a:defRPr/>
            </a:lvl1pPr>
          </a:lstStyle>
          <a:p>
            <a:pPr>
              <a:defRPr/>
            </a:pPr>
            <a:fld id="{93F901EE-CF13-422E-A6ED-0AB355E56001}" type="slidenum">
              <a:rPr lang="en-US" altLang="fr-FR"/>
              <a:pPr>
                <a:defRPr/>
              </a:pPr>
              <a:t>‹N°›</a:t>
            </a:fld>
            <a:endParaRPr lang="en-US" altLang="fr-FR"/>
          </a:p>
        </p:txBody>
      </p:sp>
    </p:spTree>
    <p:extLst>
      <p:ext uri="{BB962C8B-B14F-4D97-AF65-F5344CB8AC3E}">
        <p14:creationId xmlns:p14="http://schemas.microsoft.com/office/powerpoint/2010/main" val="4079727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5B85723F-B2CF-4219-A590-F59A0D6A6DF9}"/>
              </a:ext>
            </a:extLst>
          </p:cNvPr>
          <p:cNvSpPr/>
          <p:nvPr/>
        </p:nvSpPr>
        <p:spPr>
          <a:xfrm>
            <a:off x="1"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0728" tIns="45364" rIns="90728" bIns="45364" anchor="ctr"/>
          <a:lstStyle/>
          <a:p>
            <a:pPr algn="ctr" defTabSz="907274" eaLnBrk="1" fontAlgn="auto" hangingPunct="1">
              <a:spcBef>
                <a:spcPts val="0"/>
              </a:spcBef>
              <a:spcAft>
                <a:spcPts val="0"/>
              </a:spcAft>
              <a:defRPr/>
            </a:pPr>
            <a:endParaRPr lang="en-US" sz="1628"/>
          </a:p>
        </p:txBody>
      </p:sp>
      <p:sp>
        <p:nvSpPr>
          <p:cNvPr id="6" name="Rectangle 5">
            <a:extLst>
              <a:ext uri="{FF2B5EF4-FFF2-40B4-BE49-F238E27FC236}">
                <a16:creationId xmlns="" xmlns:a16="http://schemas.microsoft.com/office/drawing/2014/main" id="{DBA2D50D-4F3F-4AA9-88BB-3397E1C56ED4}"/>
              </a:ext>
            </a:extLst>
          </p:cNvPr>
          <p:cNvSpPr/>
          <p:nvPr/>
        </p:nvSpPr>
        <p:spPr>
          <a:xfrm>
            <a:off x="1" y="2"/>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728" tIns="45364" rIns="90728" bIns="45364" anchor="ctr"/>
          <a:lstStyle/>
          <a:p>
            <a:pPr algn="ctr" defTabSz="907274" eaLnBrk="1" fontAlgn="auto" hangingPunct="1">
              <a:spcBef>
                <a:spcPts val="0"/>
              </a:spcBef>
              <a:spcAft>
                <a:spcPts val="0"/>
              </a:spcAft>
              <a:defRPr/>
            </a:pPr>
            <a:endParaRPr lang="en-US" sz="1628"/>
          </a:p>
        </p:txBody>
      </p:sp>
      <p:sp>
        <p:nvSpPr>
          <p:cNvPr id="7" name="Rectangle 6">
            <a:extLst>
              <a:ext uri="{FF2B5EF4-FFF2-40B4-BE49-F238E27FC236}">
                <a16:creationId xmlns="" xmlns:a16="http://schemas.microsoft.com/office/drawing/2014/main" id="{20851350-CF16-443D-AE36-733CA75BCE4A}"/>
              </a:ext>
            </a:extLst>
          </p:cNvPr>
          <p:cNvSpPr/>
          <p:nvPr/>
        </p:nvSpPr>
        <p:spPr>
          <a:xfrm>
            <a:off x="0" y="2652718"/>
            <a:ext cx="12192000" cy="2285042"/>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728" tIns="45364" rIns="90728" bIns="45364" anchor="ctr"/>
          <a:lstStyle/>
          <a:p>
            <a:pPr algn="ctr" defTabSz="907274" eaLnBrk="1" fontAlgn="auto" hangingPunct="1">
              <a:spcBef>
                <a:spcPts val="0"/>
              </a:spcBef>
              <a:spcAft>
                <a:spcPts val="0"/>
              </a:spcAft>
              <a:defRPr/>
            </a:pPr>
            <a:endParaRPr lang="en-US" sz="1628"/>
          </a:p>
        </p:txBody>
      </p:sp>
      <p:sp>
        <p:nvSpPr>
          <p:cNvPr id="8" name="Oval 10">
            <a:extLst>
              <a:ext uri="{FF2B5EF4-FFF2-40B4-BE49-F238E27FC236}">
                <a16:creationId xmlns="" xmlns:a16="http://schemas.microsoft.com/office/drawing/2014/main" id="{7EFAD3EA-D2E7-4ED7-9F32-CD1AF19A1391}"/>
              </a:ext>
            </a:extLst>
          </p:cNvPr>
          <p:cNvSpPr/>
          <p:nvPr/>
        </p:nvSpPr>
        <p:spPr>
          <a:xfrm>
            <a:off x="1" y="1600201"/>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728" tIns="45364" rIns="90728" bIns="45364" anchor="ctr"/>
          <a:lstStyle/>
          <a:p>
            <a:pPr algn="ctr" defTabSz="907274" eaLnBrk="1" fontAlgn="auto" hangingPunct="1">
              <a:spcBef>
                <a:spcPts val="0"/>
              </a:spcBef>
              <a:spcAft>
                <a:spcPts val="0"/>
              </a:spcAft>
              <a:defRPr/>
            </a:pPr>
            <a:endParaRPr lang="en-US" sz="1628"/>
          </a:p>
        </p:txBody>
      </p:sp>
      <p:sp>
        <p:nvSpPr>
          <p:cNvPr id="3" name="Picture Placeholder 2"/>
          <p:cNvSpPr>
            <a:spLocks noGrp="1"/>
          </p:cNvSpPr>
          <p:nvPr>
            <p:ph type="pic" idx="1"/>
          </p:nvPr>
        </p:nvSpPr>
        <p:spPr>
          <a:xfrm>
            <a:off x="5966900" y="1143002"/>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1990"/>
            </a:lvl1pPr>
            <a:lvl2pPr marL="453636" indent="0">
              <a:buNone/>
              <a:defRPr sz="2895"/>
            </a:lvl2pPr>
            <a:lvl3pPr marL="907274" indent="0">
              <a:buNone/>
              <a:defRPr sz="2352"/>
            </a:lvl3pPr>
            <a:lvl4pPr marL="1360910" indent="0">
              <a:buNone/>
              <a:defRPr sz="1990"/>
            </a:lvl4pPr>
            <a:lvl5pPr marL="1814547" indent="0">
              <a:buNone/>
              <a:defRPr sz="1990"/>
            </a:lvl5pPr>
            <a:lvl6pPr marL="2268182" indent="0">
              <a:buNone/>
              <a:defRPr sz="1990"/>
            </a:lvl6pPr>
            <a:lvl7pPr marL="2721820" indent="0">
              <a:buNone/>
              <a:defRPr sz="1990"/>
            </a:lvl7pPr>
            <a:lvl8pPr marL="3175456" indent="0">
              <a:buNone/>
              <a:defRPr sz="1990"/>
            </a:lvl8pPr>
            <a:lvl9pPr marL="3629093" indent="0">
              <a:buNone/>
              <a:defRPr sz="1990"/>
            </a:lvl9pPr>
          </a:lstStyle>
          <a:p>
            <a:pPr lvl="0"/>
            <a:r>
              <a:rPr lang="fr-FR" noProof="0"/>
              <a:t>Cliquez sur l'icône pour ajouter une image</a:t>
            </a:r>
            <a:endParaRPr lang="en-US" noProof="0"/>
          </a:p>
        </p:txBody>
      </p:sp>
      <p:sp>
        <p:nvSpPr>
          <p:cNvPr id="4" name="Text Placeholder 3"/>
          <p:cNvSpPr>
            <a:spLocks noGrp="1"/>
          </p:cNvSpPr>
          <p:nvPr>
            <p:ph type="body" sz="half" idx="2"/>
          </p:nvPr>
        </p:nvSpPr>
        <p:spPr>
          <a:xfrm>
            <a:off x="1170516" y="1010489"/>
            <a:ext cx="4925485" cy="2163021"/>
          </a:xfrm>
        </p:spPr>
        <p:txBody>
          <a:bodyPr anchor="b"/>
          <a:lstStyle>
            <a:lvl1pPr marL="181454" indent="-181454">
              <a:buFont typeface="Georgia" pitchFamily="18" charset="0"/>
              <a:buChar char="*"/>
              <a:defRPr sz="1538"/>
            </a:lvl1pPr>
            <a:lvl2pPr marL="453636" indent="0">
              <a:buNone/>
              <a:defRPr sz="1176"/>
            </a:lvl2pPr>
            <a:lvl3pPr marL="907274" indent="0">
              <a:buNone/>
              <a:defRPr sz="995"/>
            </a:lvl3pPr>
            <a:lvl4pPr marL="1360910" indent="0">
              <a:buNone/>
              <a:defRPr sz="905"/>
            </a:lvl4pPr>
            <a:lvl5pPr marL="1814547" indent="0">
              <a:buNone/>
              <a:defRPr sz="905"/>
            </a:lvl5pPr>
            <a:lvl6pPr marL="2268182" indent="0">
              <a:buNone/>
              <a:defRPr sz="905"/>
            </a:lvl6pPr>
            <a:lvl7pPr marL="2721820" indent="0">
              <a:buNone/>
              <a:defRPr sz="905"/>
            </a:lvl7pPr>
            <a:lvl8pPr marL="3175456" indent="0">
              <a:buNone/>
              <a:defRPr sz="905"/>
            </a:lvl8pPr>
            <a:lvl9pPr marL="3629093" indent="0">
              <a:buNone/>
              <a:defRPr sz="905"/>
            </a:lvl9pPr>
          </a:lstStyle>
          <a:p>
            <a:pPr lvl="0"/>
            <a:r>
              <a:rPr lang="fr-FR"/>
              <a:t>Cliquez pour modifier les styles du texte du masque</a:t>
            </a:r>
          </a:p>
        </p:txBody>
      </p:sp>
      <p:sp>
        <p:nvSpPr>
          <p:cNvPr id="2" name="Title 1"/>
          <p:cNvSpPr>
            <a:spLocks noGrp="1"/>
          </p:cNvSpPr>
          <p:nvPr>
            <p:ph type="title"/>
          </p:nvPr>
        </p:nvSpPr>
        <p:spPr>
          <a:xfrm>
            <a:off x="969692" y="4464421"/>
            <a:ext cx="8511384" cy="1143000"/>
          </a:xfrm>
        </p:spPr>
        <p:txBody>
          <a:bodyPr anchor="b"/>
          <a:lstStyle>
            <a:lvl1pPr algn="l">
              <a:defRPr sz="4614" b="1"/>
            </a:lvl1pPr>
          </a:lstStyle>
          <a:p>
            <a:r>
              <a:rPr lang="fr-FR"/>
              <a:t>Modifiez le style du titre</a:t>
            </a:r>
            <a:endParaRPr lang="en-US"/>
          </a:p>
        </p:txBody>
      </p:sp>
      <p:sp>
        <p:nvSpPr>
          <p:cNvPr id="9" name="Date Placeholder 4">
            <a:extLst>
              <a:ext uri="{FF2B5EF4-FFF2-40B4-BE49-F238E27FC236}">
                <a16:creationId xmlns="" xmlns:a16="http://schemas.microsoft.com/office/drawing/2014/main" id="{CE40CBCC-0095-4FC4-84D2-C91AD5C20D94}"/>
              </a:ext>
            </a:extLst>
          </p:cNvPr>
          <p:cNvSpPr>
            <a:spLocks noGrp="1"/>
          </p:cNvSpPr>
          <p:nvPr>
            <p:ph type="dt" sz="half" idx="10"/>
          </p:nvPr>
        </p:nvSpPr>
        <p:spPr/>
        <p:txBody>
          <a:bodyPr/>
          <a:lstStyle>
            <a:lvl1pPr>
              <a:defRPr/>
            </a:lvl1pPr>
          </a:lstStyle>
          <a:p>
            <a:pPr>
              <a:defRPr/>
            </a:pPr>
            <a:fld id="{67DA9A6A-735C-4359-9047-DF02D481323C}" type="datetime1">
              <a:rPr lang="fr-FR" smtClean="0"/>
              <a:t>19/06/2022</a:t>
            </a:fld>
            <a:endParaRPr lang="en-US"/>
          </a:p>
        </p:txBody>
      </p:sp>
      <p:sp>
        <p:nvSpPr>
          <p:cNvPr id="10" name="Footer Placeholder 5">
            <a:extLst>
              <a:ext uri="{FF2B5EF4-FFF2-40B4-BE49-F238E27FC236}">
                <a16:creationId xmlns="" xmlns:a16="http://schemas.microsoft.com/office/drawing/2014/main" id="{4AB6F384-3575-4B74-B948-DA096F4CD090}"/>
              </a:ext>
            </a:extLst>
          </p:cNvPr>
          <p:cNvSpPr>
            <a:spLocks noGrp="1"/>
          </p:cNvSpPr>
          <p:nvPr>
            <p:ph type="ftr" sz="quarter" idx="11"/>
          </p:nvPr>
        </p:nvSpPr>
        <p:spPr/>
        <p:txBody>
          <a:bodyPr/>
          <a:lstStyle>
            <a:lvl1pPr>
              <a:defRPr/>
            </a:lvl1pPr>
          </a:lstStyle>
          <a:p>
            <a:pPr>
              <a:defRPr/>
            </a:pPr>
            <a:r>
              <a:rPr lang="en-US"/>
              <a:t>Rapporte d'activité 2016</a:t>
            </a:r>
          </a:p>
        </p:txBody>
      </p:sp>
      <p:sp>
        <p:nvSpPr>
          <p:cNvPr id="11" name="Slide Number Placeholder 6">
            <a:extLst>
              <a:ext uri="{FF2B5EF4-FFF2-40B4-BE49-F238E27FC236}">
                <a16:creationId xmlns="" xmlns:a16="http://schemas.microsoft.com/office/drawing/2014/main" id="{373FE447-B3C6-4550-9A71-DCF256E5F20A}"/>
              </a:ext>
            </a:extLst>
          </p:cNvPr>
          <p:cNvSpPr>
            <a:spLocks noGrp="1"/>
          </p:cNvSpPr>
          <p:nvPr>
            <p:ph type="sldNum" sz="quarter" idx="12"/>
          </p:nvPr>
        </p:nvSpPr>
        <p:spPr/>
        <p:txBody>
          <a:bodyPr/>
          <a:lstStyle>
            <a:lvl1pPr>
              <a:defRPr/>
            </a:lvl1pPr>
          </a:lstStyle>
          <a:p>
            <a:pPr>
              <a:defRPr/>
            </a:pPr>
            <a:fld id="{04DED038-84FC-4F98-9EA5-C992D4622B7E}" type="slidenum">
              <a:rPr lang="en-US" altLang="fr-FR"/>
              <a:pPr>
                <a:defRPr/>
              </a:pPr>
              <a:t>‹N°›</a:t>
            </a:fld>
            <a:endParaRPr lang="en-US" altLang="fr-FR"/>
          </a:p>
        </p:txBody>
      </p:sp>
    </p:spTree>
    <p:extLst>
      <p:ext uri="{BB962C8B-B14F-4D97-AF65-F5344CB8AC3E}">
        <p14:creationId xmlns:p14="http://schemas.microsoft.com/office/powerpoint/2010/main" val="37367373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a:xfrm>
            <a:off x="2540001" y="731518"/>
            <a:ext cx="8534402" cy="347472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 xmlns:a16="http://schemas.microsoft.com/office/drawing/2014/main" id="{23FAE2D1-62A9-4EFF-88C9-6AEAF53A2D5D}"/>
              </a:ext>
            </a:extLst>
          </p:cNvPr>
          <p:cNvSpPr>
            <a:spLocks noGrp="1"/>
          </p:cNvSpPr>
          <p:nvPr>
            <p:ph type="dt" sz="half" idx="10"/>
          </p:nvPr>
        </p:nvSpPr>
        <p:spPr/>
        <p:txBody>
          <a:bodyPr/>
          <a:lstStyle>
            <a:lvl1pPr>
              <a:defRPr/>
            </a:lvl1pPr>
          </a:lstStyle>
          <a:p>
            <a:pPr>
              <a:defRPr/>
            </a:pPr>
            <a:fld id="{9D5DD27B-BEE5-42C4-A426-09413C71F19F}" type="datetime1">
              <a:rPr lang="fr-FR" smtClean="0"/>
              <a:t>19/06/2022</a:t>
            </a:fld>
            <a:endParaRPr lang="en-US"/>
          </a:p>
        </p:txBody>
      </p:sp>
      <p:sp>
        <p:nvSpPr>
          <p:cNvPr id="5" name="Footer Placeholder 4">
            <a:extLst>
              <a:ext uri="{FF2B5EF4-FFF2-40B4-BE49-F238E27FC236}">
                <a16:creationId xmlns="" xmlns:a16="http://schemas.microsoft.com/office/drawing/2014/main" id="{AD3E4ADE-7FA6-4207-ACE4-58731352E0EF}"/>
              </a:ext>
            </a:extLst>
          </p:cNvPr>
          <p:cNvSpPr>
            <a:spLocks noGrp="1"/>
          </p:cNvSpPr>
          <p:nvPr>
            <p:ph type="ftr" sz="quarter" idx="11"/>
          </p:nvPr>
        </p:nvSpPr>
        <p:spPr/>
        <p:txBody>
          <a:bodyPr/>
          <a:lstStyle>
            <a:lvl1pPr>
              <a:defRPr/>
            </a:lvl1pPr>
          </a:lstStyle>
          <a:p>
            <a:pPr>
              <a:defRPr/>
            </a:pPr>
            <a:r>
              <a:rPr lang="en-US"/>
              <a:t>Rapporte d'activité 2016</a:t>
            </a:r>
          </a:p>
        </p:txBody>
      </p:sp>
      <p:sp>
        <p:nvSpPr>
          <p:cNvPr id="6" name="Slide Number Placeholder 5">
            <a:extLst>
              <a:ext uri="{FF2B5EF4-FFF2-40B4-BE49-F238E27FC236}">
                <a16:creationId xmlns="" xmlns:a16="http://schemas.microsoft.com/office/drawing/2014/main" id="{BB41543B-5656-4CA9-B0DB-C097DCD0D9E5}"/>
              </a:ext>
            </a:extLst>
          </p:cNvPr>
          <p:cNvSpPr>
            <a:spLocks noGrp="1"/>
          </p:cNvSpPr>
          <p:nvPr>
            <p:ph type="sldNum" sz="quarter" idx="12"/>
          </p:nvPr>
        </p:nvSpPr>
        <p:spPr/>
        <p:txBody>
          <a:bodyPr/>
          <a:lstStyle>
            <a:lvl1pPr>
              <a:defRPr/>
            </a:lvl1pPr>
          </a:lstStyle>
          <a:p>
            <a:pPr>
              <a:defRPr/>
            </a:pPr>
            <a:fld id="{A3FBC31A-2B95-46E7-9C07-5564B2230229}" type="slidenum">
              <a:rPr lang="en-US" altLang="fr-FR"/>
              <a:pPr>
                <a:defRPr/>
              </a:pPr>
              <a:t>‹N°›</a:t>
            </a:fld>
            <a:endParaRPr lang="en-US" altLang="fr-FR"/>
          </a:p>
        </p:txBody>
      </p:sp>
    </p:spTree>
    <p:extLst>
      <p:ext uri="{BB962C8B-B14F-4D97-AF65-F5344CB8AC3E}">
        <p14:creationId xmlns:p14="http://schemas.microsoft.com/office/powerpoint/2010/main" val="4080982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6" y="376520"/>
            <a:ext cx="2743200" cy="5238339"/>
          </a:xfrm>
          <a:effectLst/>
        </p:spPr>
        <p:txBody>
          <a:bodyPr vert="eaVert"/>
          <a:lstStyle>
            <a:lvl1pPr algn="l">
              <a:defRPr/>
            </a:lvl1pPr>
          </a:lstStyle>
          <a:p>
            <a:r>
              <a:rPr lang="fr-FR"/>
              <a:t>Modifiez le style du titre</a:t>
            </a:r>
            <a:endParaRPr lang="en-US"/>
          </a:p>
        </p:txBody>
      </p:sp>
      <p:sp>
        <p:nvSpPr>
          <p:cNvPr id="3" name="Vertical Text Placeholder 2"/>
          <p:cNvSpPr>
            <a:spLocks noGrp="1"/>
          </p:cNvSpPr>
          <p:nvPr>
            <p:ph type="body" orient="vert" idx="1"/>
          </p:nvPr>
        </p:nvSpPr>
        <p:spPr>
          <a:xfrm>
            <a:off x="4432153" y="731521"/>
            <a:ext cx="6439049" cy="489472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 xmlns:a16="http://schemas.microsoft.com/office/drawing/2014/main" id="{C23D9FD5-0F51-4454-B01C-423B354FB0A5}"/>
              </a:ext>
            </a:extLst>
          </p:cNvPr>
          <p:cNvSpPr>
            <a:spLocks noGrp="1"/>
          </p:cNvSpPr>
          <p:nvPr>
            <p:ph type="dt" sz="half" idx="10"/>
          </p:nvPr>
        </p:nvSpPr>
        <p:spPr/>
        <p:txBody>
          <a:bodyPr/>
          <a:lstStyle>
            <a:lvl1pPr>
              <a:defRPr/>
            </a:lvl1pPr>
          </a:lstStyle>
          <a:p>
            <a:pPr>
              <a:defRPr/>
            </a:pPr>
            <a:fld id="{9F28BE6B-BBE2-43C4-8B7A-3CCCFDFA8521}" type="datetime1">
              <a:rPr lang="fr-FR" smtClean="0"/>
              <a:t>19/06/2022</a:t>
            </a:fld>
            <a:endParaRPr lang="en-US"/>
          </a:p>
        </p:txBody>
      </p:sp>
      <p:sp>
        <p:nvSpPr>
          <p:cNvPr id="5" name="Footer Placeholder 4">
            <a:extLst>
              <a:ext uri="{FF2B5EF4-FFF2-40B4-BE49-F238E27FC236}">
                <a16:creationId xmlns="" xmlns:a16="http://schemas.microsoft.com/office/drawing/2014/main" id="{65B937CC-7435-43F7-A9E4-E92E95F108DE}"/>
              </a:ext>
            </a:extLst>
          </p:cNvPr>
          <p:cNvSpPr>
            <a:spLocks noGrp="1"/>
          </p:cNvSpPr>
          <p:nvPr>
            <p:ph type="ftr" sz="quarter" idx="11"/>
          </p:nvPr>
        </p:nvSpPr>
        <p:spPr/>
        <p:txBody>
          <a:bodyPr/>
          <a:lstStyle>
            <a:lvl1pPr>
              <a:defRPr/>
            </a:lvl1pPr>
          </a:lstStyle>
          <a:p>
            <a:pPr>
              <a:defRPr/>
            </a:pPr>
            <a:r>
              <a:rPr lang="en-US"/>
              <a:t>Rapporte d'activité 2016</a:t>
            </a:r>
          </a:p>
        </p:txBody>
      </p:sp>
      <p:sp>
        <p:nvSpPr>
          <p:cNvPr id="6" name="Slide Number Placeholder 5">
            <a:extLst>
              <a:ext uri="{FF2B5EF4-FFF2-40B4-BE49-F238E27FC236}">
                <a16:creationId xmlns="" xmlns:a16="http://schemas.microsoft.com/office/drawing/2014/main" id="{4E6ECE8A-F181-461E-8F0D-3B83C520E177}"/>
              </a:ext>
            </a:extLst>
          </p:cNvPr>
          <p:cNvSpPr>
            <a:spLocks noGrp="1"/>
          </p:cNvSpPr>
          <p:nvPr>
            <p:ph type="sldNum" sz="quarter" idx="12"/>
          </p:nvPr>
        </p:nvSpPr>
        <p:spPr/>
        <p:txBody>
          <a:bodyPr/>
          <a:lstStyle>
            <a:lvl1pPr>
              <a:defRPr/>
            </a:lvl1pPr>
          </a:lstStyle>
          <a:p>
            <a:pPr>
              <a:defRPr/>
            </a:pPr>
            <a:fld id="{522661D3-B805-44D6-8E91-93F8253C9F14}" type="slidenum">
              <a:rPr lang="en-US" altLang="fr-FR"/>
              <a:pPr>
                <a:defRPr/>
              </a:pPr>
              <a:t>‹N°›</a:t>
            </a:fld>
            <a:endParaRPr lang="en-US" altLang="fr-FR"/>
          </a:p>
        </p:txBody>
      </p:sp>
    </p:spTree>
    <p:extLst>
      <p:ext uri="{BB962C8B-B14F-4D97-AF65-F5344CB8AC3E}">
        <p14:creationId xmlns:p14="http://schemas.microsoft.com/office/powerpoint/2010/main" val="514898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18C1744-F7F1-9885-C84E-3DC9B6A0C39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 xmlns:a16="http://schemas.microsoft.com/office/drawing/2014/main" id="{F0C2836A-C193-E16F-27F2-EFD13AE4B9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 xmlns:a16="http://schemas.microsoft.com/office/drawing/2014/main" id="{071854BB-7C5B-06CE-37E8-ACA2248E887F}"/>
              </a:ext>
            </a:extLst>
          </p:cNvPr>
          <p:cNvSpPr>
            <a:spLocks noGrp="1"/>
          </p:cNvSpPr>
          <p:nvPr>
            <p:ph type="dt" sz="half" idx="10"/>
          </p:nvPr>
        </p:nvSpPr>
        <p:spPr/>
        <p:txBody>
          <a:bodyPr/>
          <a:lstStyle/>
          <a:p>
            <a:fld id="{7821676C-CD01-495E-A753-F1D89844BD24}" type="datetime1">
              <a:rPr lang="fr-FR" smtClean="0"/>
              <a:t>19/06/2022</a:t>
            </a:fld>
            <a:endParaRPr lang="fr-FR"/>
          </a:p>
        </p:txBody>
      </p:sp>
      <p:sp>
        <p:nvSpPr>
          <p:cNvPr id="5" name="Espace réservé du pied de page 4">
            <a:extLst>
              <a:ext uri="{FF2B5EF4-FFF2-40B4-BE49-F238E27FC236}">
                <a16:creationId xmlns="" xmlns:a16="http://schemas.microsoft.com/office/drawing/2014/main" id="{713CE250-1574-539F-5AE9-8B2174391A7E}"/>
              </a:ext>
            </a:extLst>
          </p:cNvPr>
          <p:cNvSpPr>
            <a:spLocks noGrp="1"/>
          </p:cNvSpPr>
          <p:nvPr>
            <p:ph type="ftr" sz="quarter" idx="11"/>
          </p:nvPr>
        </p:nvSpPr>
        <p:spPr/>
        <p:txBody>
          <a:bodyPr/>
          <a:lstStyle/>
          <a:p>
            <a:r>
              <a:rPr lang="fr-FR"/>
              <a:t>Rapporte d'activité 2016</a:t>
            </a:r>
          </a:p>
        </p:txBody>
      </p:sp>
      <p:sp>
        <p:nvSpPr>
          <p:cNvPr id="6" name="Espace réservé du numéro de diapositive 5">
            <a:extLst>
              <a:ext uri="{FF2B5EF4-FFF2-40B4-BE49-F238E27FC236}">
                <a16:creationId xmlns="" xmlns:a16="http://schemas.microsoft.com/office/drawing/2014/main" id="{1E3EFBFE-2B20-D02A-AC59-9E7451CCE2C0}"/>
              </a:ext>
            </a:extLst>
          </p:cNvPr>
          <p:cNvSpPr>
            <a:spLocks noGrp="1"/>
          </p:cNvSpPr>
          <p:nvPr>
            <p:ph type="sldNum" sz="quarter" idx="12"/>
          </p:nvPr>
        </p:nvSpPr>
        <p:spPr/>
        <p:txBody>
          <a:bodyPr/>
          <a:lstStyle/>
          <a:p>
            <a:fld id="{5EBC221D-9855-46DB-8E85-6F4D3C5EE958}" type="slidenum">
              <a:rPr lang="fr-FR" smtClean="0"/>
              <a:t>‹N°›</a:t>
            </a:fld>
            <a:endParaRPr lang="fr-FR"/>
          </a:p>
        </p:txBody>
      </p:sp>
    </p:spTree>
    <p:extLst>
      <p:ext uri="{BB962C8B-B14F-4D97-AF65-F5344CB8AC3E}">
        <p14:creationId xmlns:p14="http://schemas.microsoft.com/office/powerpoint/2010/main" val="2538432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37D7915A-5FBB-811C-1E3C-1A43AD2CC64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27A12151-6F04-BB5A-59EC-603C77F39E8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 xmlns:a16="http://schemas.microsoft.com/office/drawing/2014/main" id="{7910D39C-85AB-01C0-6610-7E399E93EA1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 xmlns:a16="http://schemas.microsoft.com/office/drawing/2014/main" id="{B41C4BF8-3A97-4F47-7140-F2D2560FE19E}"/>
              </a:ext>
            </a:extLst>
          </p:cNvPr>
          <p:cNvSpPr>
            <a:spLocks noGrp="1"/>
          </p:cNvSpPr>
          <p:nvPr>
            <p:ph type="dt" sz="half" idx="10"/>
          </p:nvPr>
        </p:nvSpPr>
        <p:spPr/>
        <p:txBody>
          <a:bodyPr/>
          <a:lstStyle/>
          <a:p>
            <a:fld id="{80DB1992-CFF7-46F2-A5BD-8EE2323123B8}" type="datetime1">
              <a:rPr lang="fr-FR" smtClean="0"/>
              <a:t>19/06/2022</a:t>
            </a:fld>
            <a:endParaRPr lang="fr-FR"/>
          </a:p>
        </p:txBody>
      </p:sp>
      <p:sp>
        <p:nvSpPr>
          <p:cNvPr id="6" name="Espace réservé du pied de page 5">
            <a:extLst>
              <a:ext uri="{FF2B5EF4-FFF2-40B4-BE49-F238E27FC236}">
                <a16:creationId xmlns="" xmlns:a16="http://schemas.microsoft.com/office/drawing/2014/main" id="{90BB1B71-1863-7A0E-2AE1-80E0618DF5C7}"/>
              </a:ext>
            </a:extLst>
          </p:cNvPr>
          <p:cNvSpPr>
            <a:spLocks noGrp="1"/>
          </p:cNvSpPr>
          <p:nvPr>
            <p:ph type="ftr" sz="quarter" idx="11"/>
          </p:nvPr>
        </p:nvSpPr>
        <p:spPr/>
        <p:txBody>
          <a:bodyPr/>
          <a:lstStyle/>
          <a:p>
            <a:r>
              <a:rPr lang="fr-FR"/>
              <a:t>Rapporte d'activité 2016</a:t>
            </a:r>
          </a:p>
        </p:txBody>
      </p:sp>
      <p:sp>
        <p:nvSpPr>
          <p:cNvPr id="7" name="Espace réservé du numéro de diapositive 6">
            <a:extLst>
              <a:ext uri="{FF2B5EF4-FFF2-40B4-BE49-F238E27FC236}">
                <a16:creationId xmlns="" xmlns:a16="http://schemas.microsoft.com/office/drawing/2014/main" id="{A8E6FAA0-6865-721C-1F2E-1D60F913E86D}"/>
              </a:ext>
            </a:extLst>
          </p:cNvPr>
          <p:cNvSpPr>
            <a:spLocks noGrp="1"/>
          </p:cNvSpPr>
          <p:nvPr>
            <p:ph type="sldNum" sz="quarter" idx="12"/>
          </p:nvPr>
        </p:nvSpPr>
        <p:spPr/>
        <p:txBody>
          <a:bodyPr/>
          <a:lstStyle/>
          <a:p>
            <a:fld id="{5EBC221D-9855-46DB-8E85-6F4D3C5EE958}" type="slidenum">
              <a:rPr lang="fr-FR" smtClean="0"/>
              <a:t>‹N°›</a:t>
            </a:fld>
            <a:endParaRPr lang="fr-FR"/>
          </a:p>
        </p:txBody>
      </p:sp>
    </p:spTree>
    <p:extLst>
      <p:ext uri="{BB962C8B-B14F-4D97-AF65-F5344CB8AC3E}">
        <p14:creationId xmlns:p14="http://schemas.microsoft.com/office/powerpoint/2010/main" val="4075168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543F79BB-BA01-A397-BB3B-F30AC7CA664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 xmlns:a16="http://schemas.microsoft.com/office/drawing/2014/main" id="{6455A7D2-B231-02E8-5CA6-89529D7C79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 xmlns:a16="http://schemas.microsoft.com/office/drawing/2014/main" id="{369B3241-4B61-1242-253D-3AE194BB2104}"/>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 xmlns:a16="http://schemas.microsoft.com/office/drawing/2014/main" id="{C3E33083-2E05-6B04-866D-140394E5A3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 xmlns:a16="http://schemas.microsoft.com/office/drawing/2014/main" id="{4744C511-755E-746C-6ECB-7E092ABD801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 xmlns:a16="http://schemas.microsoft.com/office/drawing/2014/main" id="{CD9E6CEA-66E6-8346-8CC3-78050A0CF7EB}"/>
              </a:ext>
            </a:extLst>
          </p:cNvPr>
          <p:cNvSpPr>
            <a:spLocks noGrp="1"/>
          </p:cNvSpPr>
          <p:nvPr>
            <p:ph type="dt" sz="half" idx="10"/>
          </p:nvPr>
        </p:nvSpPr>
        <p:spPr/>
        <p:txBody>
          <a:bodyPr/>
          <a:lstStyle/>
          <a:p>
            <a:fld id="{3D5791F5-5AE9-4DA7-B80C-FD9E18CA5CA1}" type="datetime1">
              <a:rPr lang="fr-FR" smtClean="0"/>
              <a:t>19/06/2022</a:t>
            </a:fld>
            <a:endParaRPr lang="fr-FR"/>
          </a:p>
        </p:txBody>
      </p:sp>
      <p:sp>
        <p:nvSpPr>
          <p:cNvPr id="8" name="Espace réservé du pied de page 7">
            <a:extLst>
              <a:ext uri="{FF2B5EF4-FFF2-40B4-BE49-F238E27FC236}">
                <a16:creationId xmlns="" xmlns:a16="http://schemas.microsoft.com/office/drawing/2014/main" id="{5E5A7B2A-BE18-B4AC-EB88-76AFA723CB2B}"/>
              </a:ext>
            </a:extLst>
          </p:cNvPr>
          <p:cNvSpPr>
            <a:spLocks noGrp="1"/>
          </p:cNvSpPr>
          <p:nvPr>
            <p:ph type="ftr" sz="quarter" idx="11"/>
          </p:nvPr>
        </p:nvSpPr>
        <p:spPr/>
        <p:txBody>
          <a:bodyPr/>
          <a:lstStyle/>
          <a:p>
            <a:r>
              <a:rPr lang="fr-FR"/>
              <a:t>Rapporte d'activité 2016</a:t>
            </a:r>
          </a:p>
        </p:txBody>
      </p:sp>
      <p:sp>
        <p:nvSpPr>
          <p:cNvPr id="9" name="Espace réservé du numéro de diapositive 8">
            <a:extLst>
              <a:ext uri="{FF2B5EF4-FFF2-40B4-BE49-F238E27FC236}">
                <a16:creationId xmlns="" xmlns:a16="http://schemas.microsoft.com/office/drawing/2014/main" id="{1B113431-8247-D701-B38E-356BA5A5D10E}"/>
              </a:ext>
            </a:extLst>
          </p:cNvPr>
          <p:cNvSpPr>
            <a:spLocks noGrp="1"/>
          </p:cNvSpPr>
          <p:nvPr>
            <p:ph type="sldNum" sz="quarter" idx="12"/>
          </p:nvPr>
        </p:nvSpPr>
        <p:spPr/>
        <p:txBody>
          <a:bodyPr/>
          <a:lstStyle/>
          <a:p>
            <a:fld id="{5EBC221D-9855-46DB-8E85-6F4D3C5EE958}" type="slidenum">
              <a:rPr lang="fr-FR" smtClean="0"/>
              <a:t>‹N°›</a:t>
            </a:fld>
            <a:endParaRPr lang="fr-FR"/>
          </a:p>
        </p:txBody>
      </p:sp>
    </p:spTree>
    <p:extLst>
      <p:ext uri="{BB962C8B-B14F-4D97-AF65-F5344CB8AC3E}">
        <p14:creationId xmlns:p14="http://schemas.microsoft.com/office/powerpoint/2010/main" val="2917802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01E4158-474C-027D-ADC3-9C71B4F07EF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 xmlns:a16="http://schemas.microsoft.com/office/drawing/2014/main" id="{D1DE8E01-1DCA-C0F9-DBAB-65F08B89E82C}"/>
              </a:ext>
            </a:extLst>
          </p:cNvPr>
          <p:cNvSpPr>
            <a:spLocks noGrp="1"/>
          </p:cNvSpPr>
          <p:nvPr>
            <p:ph type="dt" sz="half" idx="10"/>
          </p:nvPr>
        </p:nvSpPr>
        <p:spPr/>
        <p:txBody>
          <a:bodyPr/>
          <a:lstStyle/>
          <a:p>
            <a:fld id="{F32581F7-17E4-448F-9261-89D71DBEEE55}" type="datetime1">
              <a:rPr lang="fr-FR" smtClean="0"/>
              <a:t>19/06/2022</a:t>
            </a:fld>
            <a:endParaRPr lang="fr-FR"/>
          </a:p>
        </p:txBody>
      </p:sp>
      <p:sp>
        <p:nvSpPr>
          <p:cNvPr id="4" name="Espace réservé du pied de page 3">
            <a:extLst>
              <a:ext uri="{FF2B5EF4-FFF2-40B4-BE49-F238E27FC236}">
                <a16:creationId xmlns="" xmlns:a16="http://schemas.microsoft.com/office/drawing/2014/main" id="{6D45FE7E-024A-6B4C-5988-009BB515EBCB}"/>
              </a:ext>
            </a:extLst>
          </p:cNvPr>
          <p:cNvSpPr>
            <a:spLocks noGrp="1"/>
          </p:cNvSpPr>
          <p:nvPr>
            <p:ph type="ftr" sz="quarter" idx="11"/>
          </p:nvPr>
        </p:nvSpPr>
        <p:spPr/>
        <p:txBody>
          <a:bodyPr/>
          <a:lstStyle/>
          <a:p>
            <a:r>
              <a:rPr lang="fr-FR"/>
              <a:t>Rapporte d'activité 2016</a:t>
            </a:r>
          </a:p>
        </p:txBody>
      </p:sp>
      <p:sp>
        <p:nvSpPr>
          <p:cNvPr id="5" name="Espace réservé du numéro de diapositive 4">
            <a:extLst>
              <a:ext uri="{FF2B5EF4-FFF2-40B4-BE49-F238E27FC236}">
                <a16:creationId xmlns="" xmlns:a16="http://schemas.microsoft.com/office/drawing/2014/main" id="{4A4A61C0-6ABD-0A8B-3FBB-0E4FCDAA02D2}"/>
              </a:ext>
            </a:extLst>
          </p:cNvPr>
          <p:cNvSpPr>
            <a:spLocks noGrp="1"/>
          </p:cNvSpPr>
          <p:nvPr>
            <p:ph type="sldNum" sz="quarter" idx="12"/>
          </p:nvPr>
        </p:nvSpPr>
        <p:spPr/>
        <p:txBody>
          <a:bodyPr/>
          <a:lstStyle/>
          <a:p>
            <a:fld id="{5EBC221D-9855-46DB-8E85-6F4D3C5EE958}" type="slidenum">
              <a:rPr lang="fr-FR" smtClean="0"/>
              <a:t>‹N°›</a:t>
            </a:fld>
            <a:endParaRPr lang="fr-FR"/>
          </a:p>
        </p:txBody>
      </p:sp>
    </p:spTree>
    <p:extLst>
      <p:ext uri="{BB962C8B-B14F-4D97-AF65-F5344CB8AC3E}">
        <p14:creationId xmlns:p14="http://schemas.microsoft.com/office/powerpoint/2010/main" val="215059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 xmlns:a16="http://schemas.microsoft.com/office/drawing/2014/main" id="{B4F8E198-3C4B-D1A4-F727-8B0849CF1955}"/>
              </a:ext>
            </a:extLst>
          </p:cNvPr>
          <p:cNvSpPr>
            <a:spLocks noGrp="1"/>
          </p:cNvSpPr>
          <p:nvPr>
            <p:ph type="dt" sz="half" idx="10"/>
          </p:nvPr>
        </p:nvSpPr>
        <p:spPr/>
        <p:txBody>
          <a:bodyPr/>
          <a:lstStyle/>
          <a:p>
            <a:fld id="{9AE6456E-FBBA-4816-B4ED-A6E50F00CBC6}" type="datetime1">
              <a:rPr lang="fr-FR" smtClean="0"/>
              <a:t>19/06/2022</a:t>
            </a:fld>
            <a:endParaRPr lang="fr-FR"/>
          </a:p>
        </p:txBody>
      </p:sp>
      <p:sp>
        <p:nvSpPr>
          <p:cNvPr id="3" name="Espace réservé du pied de page 2">
            <a:extLst>
              <a:ext uri="{FF2B5EF4-FFF2-40B4-BE49-F238E27FC236}">
                <a16:creationId xmlns="" xmlns:a16="http://schemas.microsoft.com/office/drawing/2014/main" id="{8E1BC8BA-A871-FB24-582E-D0594D24EDF3}"/>
              </a:ext>
            </a:extLst>
          </p:cNvPr>
          <p:cNvSpPr>
            <a:spLocks noGrp="1"/>
          </p:cNvSpPr>
          <p:nvPr>
            <p:ph type="ftr" sz="quarter" idx="11"/>
          </p:nvPr>
        </p:nvSpPr>
        <p:spPr/>
        <p:txBody>
          <a:bodyPr/>
          <a:lstStyle/>
          <a:p>
            <a:r>
              <a:rPr lang="fr-FR"/>
              <a:t>Rapporte d'activité 2016</a:t>
            </a:r>
          </a:p>
        </p:txBody>
      </p:sp>
      <p:sp>
        <p:nvSpPr>
          <p:cNvPr id="4" name="Espace réservé du numéro de diapositive 3">
            <a:extLst>
              <a:ext uri="{FF2B5EF4-FFF2-40B4-BE49-F238E27FC236}">
                <a16:creationId xmlns="" xmlns:a16="http://schemas.microsoft.com/office/drawing/2014/main" id="{EEEBCDCB-897E-E826-36FB-BE3CE4835039}"/>
              </a:ext>
            </a:extLst>
          </p:cNvPr>
          <p:cNvSpPr>
            <a:spLocks noGrp="1"/>
          </p:cNvSpPr>
          <p:nvPr>
            <p:ph type="sldNum" sz="quarter" idx="12"/>
          </p:nvPr>
        </p:nvSpPr>
        <p:spPr/>
        <p:txBody>
          <a:bodyPr/>
          <a:lstStyle/>
          <a:p>
            <a:fld id="{5EBC221D-9855-46DB-8E85-6F4D3C5EE958}" type="slidenum">
              <a:rPr lang="fr-FR" smtClean="0"/>
              <a:t>‹N°›</a:t>
            </a:fld>
            <a:endParaRPr lang="fr-FR"/>
          </a:p>
        </p:txBody>
      </p:sp>
    </p:spTree>
    <p:extLst>
      <p:ext uri="{BB962C8B-B14F-4D97-AF65-F5344CB8AC3E}">
        <p14:creationId xmlns:p14="http://schemas.microsoft.com/office/powerpoint/2010/main" val="4025734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507E93DF-D073-B9BA-68D5-A16FB75377B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 xmlns:a16="http://schemas.microsoft.com/office/drawing/2014/main" id="{237901E1-9C83-D7BE-632F-99EA41E2F6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 xmlns:a16="http://schemas.microsoft.com/office/drawing/2014/main" id="{735DF901-858C-E82A-86C1-5A21BE8E56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 xmlns:a16="http://schemas.microsoft.com/office/drawing/2014/main" id="{6BE6F74D-87F4-5CE4-0C8F-016C01596AF7}"/>
              </a:ext>
            </a:extLst>
          </p:cNvPr>
          <p:cNvSpPr>
            <a:spLocks noGrp="1"/>
          </p:cNvSpPr>
          <p:nvPr>
            <p:ph type="dt" sz="half" idx="10"/>
          </p:nvPr>
        </p:nvSpPr>
        <p:spPr/>
        <p:txBody>
          <a:bodyPr/>
          <a:lstStyle/>
          <a:p>
            <a:fld id="{A7F96826-7592-4628-94A9-59DA4329912C}" type="datetime1">
              <a:rPr lang="fr-FR" smtClean="0"/>
              <a:t>19/06/2022</a:t>
            </a:fld>
            <a:endParaRPr lang="fr-FR"/>
          </a:p>
        </p:txBody>
      </p:sp>
      <p:sp>
        <p:nvSpPr>
          <p:cNvPr id="6" name="Espace réservé du pied de page 5">
            <a:extLst>
              <a:ext uri="{FF2B5EF4-FFF2-40B4-BE49-F238E27FC236}">
                <a16:creationId xmlns="" xmlns:a16="http://schemas.microsoft.com/office/drawing/2014/main" id="{3F0499C2-2FAB-08B3-4719-11C480828061}"/>
              </a:ext>
            </a:extLst>
          </p:cNvPr>
          <p:cNvSpPr>
            <a:spLocks noGrp="1"/>
          </p:cNvSpPr>
          <p:nvPr>
            <p:ph type="ftr" sz="quarter" idx="11"/>
          </p:nvPr>
        </p:nvSpPr>
        <p:spPr/>
        <p:txBody>
          <a:bodyPr/>
          <a:lstStyle/>
          <a:p>
            <a:r>
              <a:rPr lang="fr-FR"/>
              <a:t>Rapporte d'activité 2016</a:t>
            </a:r>
          </a:p>
        </p:txBody>
      </p:sp>
      <p:sp>
        <p:nvSpPr>
          <p:cNvPr id="7" name="Espace réservé du numéro de diapositive 6">
            <a:extLst>
              <a:ext uri="{FF2B5EF4-FFF2-40B4-BE49-F238E27FC236}">
                <a16:creationId xmlns="" xmlns:a16="http://schemas.microsoft.com/office/drawing/2014/main" id="{EA31FF8F-539F-C309-883E-46C667CE3CD0}"/>
              </a:ext>
            </a:extLst>
          </p:cNvPr>
          <p:cNvSpPr>
            <a:spLocks noGrp="1"/>
          </p:cNvSpPr>
          <p:nvPr>
            <p:ph type="sldNum" sz="quarter" idx="12"/>
          </p:nvPr>
        </p:nvSpPr>
        <p:spPr/>
        <p:txBody>
          <a:bodyPr/>
          <a:lstStyle/>
          <a:p>
            <a:fld id="{5EBC221D-9855-46DB-8E85-6F4D3C5EE958}" type="slidenum">
              <a:rPr lang="fr-FR" smtClean="0"/>
              <a:t>‹N°›</a:t>
            </a:fld>
            <a:endParaRPr lang="fr-FR"/>
          </a:p>
        </p:txBody>
      </p:sp>
    </p:spTree>
    <p:extLst>
      <p:ext uri="{BB962C8B-B14F-4D97-AF65-F5344CB8AC3E}">
        <p14:creationId xmlns:p14="http://schemas.microsoft.com/office/powerpoint/2010/main" val="3942304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39E50D9D-8493-BD0F-F683-B7F3D8737C6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 xmlns:a16="http://schemas.microsoft.com/office/drawing/2014/main" id="{2320F93C-EFEE-FD8C-7527-6E551B3DBF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 xmlns:a16="http://schemas.microsoft.com/office/drawing/2014/main" id="{801EC4B3-045B-DC20-B94F-A96FA451D7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 xmlns:a16="http://schemas.microsoft.com/office/drawing/2014/main" id="{7C93514D-EDC1-67C9-3A32-3DC9CF15F27F}"/>
              </a:ext>
            </a:extLst>
          </p:cNvPr>
          <p:cNvSpPr>
            <a:spLocks noGrp="1"/>
          </p:cNvSpPr>
          <p:nvPr>
            <p:ph type="dt" sz="half" idx="10"/>
          </p:nvPr>
        </p:nvSpPr>
        <p:spPr/>
        <p:txBody>
          <a:bodyPr/>
          <a:lstStyle/>
          <a:p>
            <a:fld id="{684A7586-A394-4580-9E92-B34BCD2E2D88}" type="datetime1">
              <a:rPr lang="fr-FR" smtClean="0"/>
              <a:t>19/06/2022</a:t>
            </a:fld>
            <a:endParaRPr lang="fr-FR"/>
          </a:p>
        </p:txBody>
      </p:sp>
      <p:sp>
        <p:nvSpPr>
          <p:cNvPr id="6" name="Espace réservé du pied de page 5">
            <a:extLst>
              <a:ext uri="{FF2B5EF4-FFF2-40B4-BE49-F238E27FC236}">
                <a16:creationId xmlns="" xmlns:a16="http://schemas.microsoft.com/office/drawing/2014/main" id="{373EF49C-E151-FDB1-040B-CFC238B27C44}"/>
              </a:ext>
            </a:extLst>
          </p:cNvPr>
          <p:cNvSpPr>
            <a:spLocks noGrp="1"/>
          </p:cNvSpPr>
          <p:nvPr>
            <p:ph type="ftr" sz="quarter" idx="11"/>
          </p:nvPr>
        </p:nvSpPr>
        <p:spPr/>
        <p:txBody>
          <a:bodyPr/>
          <a:lstStyle/>
          <a:p>
            <a:r>
              <a:rPr lang="fr-FR"/>
              <a:t>Rapporte d'activité 2016</a:t>
            </a:r>
          </a:p>
        </p:txBody>
      </p:sp>
      <p:sp>
        <p:nvSpPr>
          <p:cNvPr id="7" name="Espace réservé du numéro de diapositive 6">
            <a:extLst>
              <a:ext uri="{FF2B5EF4-FFF2-40B4-BE49-F238E27FC236}">
                <a16:creationId xmlns="" xmlns:a16="http://schemas.microsoft.com/office/drawing/2014/main" id="{3D584D91-DA74-F6AA-A73B-A0EF69866A19}"/>
              </a:ext>
            </a:extLst>
          </p:cNvPr>
          <p:cNvSpPr>
            <a:spLocks noGrp="1"/>
          </p:cNvSpPr>
          <p:nvPr>
            <p:ph type="sldNum" sz="quarter" idx="12"/>
          </p:nvPr>
        </p:nvSpPr>
        <p:spPr/>
        <p:txBody>
          <a:bodyPr/>
          <a:lstStyle/>
          <a:p>
            <a:fld id="{5EBC221D-9855-46DB-8E85-6F4D3C5EE958}" type="slidenum">
              <a:rPr lang="fr-FR" smtClean="0"/>
              <a:t>‹N°›</a:t>
            </a:fld>
            <a:endParaRPr lang="fr-FR"/>
          </a:p>
        </p:txBody>
      </p:sp>
    </p:spTree>
    <p:extLst>
      <p:ext uri="{BB962C8B-B14F-4D97-AF65-F5344CB8AC3E}">
        <p14:creationId xmlns:p14="http://schemas.microsoft.com/office/powerpoint/2010/main" val="3561422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 xmlns:a16="http://schemas.microsoft.com/office/drawing/2014/main" id="{50CAC05E-8293-A490-7D5A-D6DA69B7E1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 xmlns:a16="http://schemas.microsoft.com/office/drawing/2014/main" id="{18B47449-7A26-4E93-589A-2D9B3F317D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8A7F2D94-710D-C3F2-936E-CD94A7E32A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F850A5-B06E-4AED-A75A-5F407DC68791}" type="datetime1">
              <a:rPr lang="fr-FR" smtClean="0"/>
              <a:t>19/06/2022</a:t>
            </a:fld>
            <a:endParaRPr lang="fr-FR"/>
          </a:p>
        </p:txBody>
      </p:sp>
      <p:sp>
        <p:nvSpPr>
          <p:cNvPr id="5" name="Espace réservé du pied de page 4">
            <a:extLst>
              <a:ext uri="{FF2B5EF4-FFF2-40B4-BE49-F238E27FC236}">
                <a16:creationId xmlns="" xmlns:a16="http://schemas.microsoft.com/office/drawing/2014/main" id="{FA0CC1F9-4630-D667-2816-E45593AEBF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Rapporte d'activité 2016</a:t>
            </a:r>
          </a:p>
        </p:txBody>
      </p:sp>
      <p:sp>
        <p:nvSpPr>
          <p:cNvPr id="6" name="Espace réservé du numéro de diapositive 5">
            <a:extLst>
              <a:ext uri="{FF2B5EF4-FFF2-40B4-BE49-F238E27FC236}">
                <a16:creationId xmlns="" xmlns:a16="http://schemas.microsoft.com/office/drawing/2014/main" id="{93D97658-3E11-E4BD-6735-EB96AC85EE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BC221D-9855-46DB-8E85-6F4D3C5EE958}" type="slidenum">
              <a:rPr lang="fr-FR" smtClean="0"/>
              <a:t>‹N°›</a:t>
            </a:fld>
            <a:endParaRPr lang="fr-FR"/>
          </a:p>
        </p:txBody>
      </p:sp>
    </p:spTree>
    <p:extLst>
      <p:ext uri="{BB962C8B-B14F-4D97-AF65-F5344CB8AC3E}">
        <p14:creationId xmlns:p14="http://schemas.microsoft.com/office/powerpoint/2010/main" val="17086965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02E94A2F-BA38-42C5-942B-62EC4C8BFE45}"/>
              </a:ext>
            </a:extLst>
          </p:cNvPr>
          <p:cNvSpPr/>
          <p:nvPr/>
        </p:nvSpPr>
        <p:spPr>
          <a:xfrm>
            <a:off x="1"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0728" tIns="45364" rIns="90728" bIns="45364" anchor="ctr"/>
          <a:lstStyle/>
          <a:p>
            <a:pPr algn="ctr" defTabSz="907274" eaLnBrk="1" fontAlgn="auto" hangingPunct="1">
              <a:spcBef>
                <a:spcPts val="0"/>
              </a:spcBef>
              <a:spcAft>
                <a:spcPts val="0"/>
              </a:spcAft>
              <a:defRPr/>
            </a:pPr>
            <a:endParaRPr lang="en-US" sz="1628"/>
          </a:p>
        </p:txBody>
      </p:sp>
      <p:sp>
        <p:nvSpPr>
          <p:cNvPr id="8" name="Rectangle 7">
            <a:extLst>
              <a:ext uri="{FF2B5EF4-FFF2-40B4-BE49-F238E27FC236}">
                <a16:creationId xmlns="" xmlns:a16="http://schemas.microsoft.com/office/drawing/2014/main" id="{D1231FB6-3393-4EAE-AF51-22BC51AEA16F}"/>
              </a:ext>
            </a:extLst>
          </p:cNvPr>
          <p:cNvSpPr/>
          <p:nvPr/>
        </p:nvSpPr>
        <p:spPr>
          <a:xfrm>
            <a:off x="1"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728" tIns="45364" rIns="90728" bIns="45364" anchor="ctr"/>
          <a:lstStyle/>
          <a:p>
            <a:pPr algn="ctr" defTabSz="907274" eaLnBrk="1" fontAlgn="auto" hangingPunct="1">
              <a:spcBef>
                <a:spcPts val="0"/>
              </a:spcBef>
              <a:spcAft>
                <a:spcPts val="0"/>
              </a:spcAft>
              <a:defRPr/>
            </a:pPr>
            <a:endParaRPr lang="en-US" sz="1628"/>
          </a:p>
        </p:txBody>
      </p:sp>
      <p:sp>
        <p:nvSpPr>
          <p:cNvPr id="9" name="Rectangle 8">
            <a:extLst>
              <a:ext uri="{FF2B5EF4-FFF2-40B4-BE49-F238E27FC236}">
                <a16:creationId xmlns="" xmlns:a16="http://schemas.microsoft.com/office/drawing/2014/main" id="{29DB5052-C441-4BDE-90D1-4FCB7293E57C}"/>
              </a:ext>
            </a:extLst>
          </p:cNvPr>
          <p:cNvSpPr/>
          <p:nvPr/>
        </p:nvSpPr>
        <p:spPr>
          <a:xfrm>
            <a:off x="0" y="3768669"/>
            <a:ext cx="12192000" cy="2285043"/>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728" tIns="45364" rIns="90728" bIns="45364" anchor="ctr"/>
          <a:lstStyle/>
          <a:p>
            <a:pPr algn="ctr" defTabSz="907274" eaLnBrk="1" fontAlgn="auto" hangingPunct="1">
              <a:spcBef>
                <a:spcPts val="0"/>
              </a:spcBef>
              <a:spcAft>
                <a:spcPts val="0"/>
              </a:spcAft>
              <a:defRPr/>
            </a:pPr>
            <a:endParaRPr lang="en-US" sz="1628"/>
          </a:p>
        </p:txBody>
      </p:sp>
      <p:sp>
        <p:nvSpPr>
          <p:cNvPr id="10" name="Oval 9">
            <a:extLst>
              <a:ext uri="{FF2B5EF4-FFF2-40B4-BE49-F238E27FC236}">
                <a16:creationId xmlns="" xmlns:a16="http://schemas.microsoft.com/office/drawing/2014/main" id="{BE8DD41A-549A-4859-A649-A6722ECBF1E3}"/>
              </a:ext>
            </a:extLst>
          </p:cNvPr>
          <p:cNvSpPr/>
          <p:nvPr/>
        </p:nvSpPr>
        <p:spPr>
          <a:xfrm>
            <a:off x="1" y="1600201"/>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728" tIns="45364" rIns="90728" bIns="45364" anchor="ctr"/>
          <a:lstStyle/>
          <a:p>
            <a:pPr algn="ctr" defTabSz="907274" eaLnBrk="1" fontAlgn="auto" hangingPunct="1">
              <a:spcBef>
                <a:spcPts val="0"/>
              </a:spcBef>
              <a:spcAft>
                <a:spcPts val="0"/>
              </a:spcAft>
              <a:defRPr/>
            </a:pPr>
            <a:endParaRPr lang="en-US" sz="1628"/>
          </a:p>
        </p:txBody>
      </p:sp>
      <p:sp>
        <p:nvSpPr>
          <p:cNvPr id="2" name="Title Placeholder 1">
            <a:extLst>
              <a:ext uri="{FF2B5EF4-FFF2-40B4-BE49-F238E27FC236}">
                <a16:creationId xmlns="" xmlns:a16="http://schemas.microsoft.com/office/drawing/2014/main" id="{DA143FAF-DBF9-45B3-895D-448CB951B54E}"/>
              </a:ext>
            </a:extLst>
          </p:cNvPr>
          <p:cNvSpPr>
            <a:spLocks noGrp="1"/>
          </p:cNvSpPr>
          <p:nvPr>
            <p:ph type="title"/>
          </p:nvPr>
        </p:nvSpPr>
        <p:spPr>
          <a:xfrm>
            <a:off x="2391857" y="4371885"/>
            <a:ext cx="8682713" cy="1143239"/>
          </a:xfrm>
          <a:prstGeom prst="rect">
            <a:avLst/>
          </a:prstGeom>
          <a:effectLst/>
        </p:spPr>
        <p:txBody>
          <a:bodyPr vert="horz" lIns="100284" tIns="50142" rIns="100284" bIns="50142" rtlCol="0" anchor="t" anchorCtr="0">
            <a:noAutofit/>
          </a:bodyPr>
          <a:lstStyle/>
          <a:p>
            <a:r>
              <a:rPr lang="fr-FR"/>
              <a:t>Cliquez et modifiez le titre</a:t>
            </a:r>
            <a:endParaRPr lang="en-US"/>
          </a:p>
        </p:txBody>
      </p:sp>
      <p:sp>
        <p:nvSpPr>
          <p:cNvPr id="1037" name="Text Placeholder 2">
            <a:extLst>
              <a:ext uri="{FF2B5EF4-FFF2-40B4-BE49-F238E27FC236}">
                <a16:creationId xmlns="" xmlns:a16="http://schemas.microsoft.com/office/drawing/2014/main" id="{AC384BF7-48F7-449A-8B87-EFD21C582FAC}"/>
              </a:ext>
            </a:extLst>
          </p:cNvPr>
          <p:cNvSpPr>
            <a:spLocks noGrp="1"/>
          </p:cNvSpPr>
          <p:nvPr>
            <p:ph type="body" idx="1"/>
          </p:nvPr>
        </p:nvSpPr>
        <p:spPr bwMode="auto">
          <a:xfrm>
            <a:off x="1523770" y="732478"/>
            <a:ext cx="8534953" cy="347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284" tIns="50142" rIns="100284" bIns="50142"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en-US" altLang="fr-FR"/>
          </a:p>
        </p:txBody>
      </p:sp>
      <p:sp>
        <p:nvSpPr>
          <p:cNvPr id="4" name="Date Placeholder 3">
            <a:extLst>
              <a:ext uri="{FF2B5EF4-FFF2-40B4-BE49-F238E27FC236}">
                <a16:creationId xmlns="" xmlns:a16="http://schemas.microsoft.com/office/drawing/2014/main" id="{990097BC-3506-41C8-9C2F-B8DBCA868C2E}"/>
              </a:ext>
            </a:extLst>
          </p:cNvPr>
          <p:cNvSpPr>
            <a:spLocks noGrp="1"/>
          </p:cNvSpPr>
          <p:nvPr>
            <p:ph type="dt" sz="half" idx="2"/>
          </p:nvPr>
        </p:nvSpPr>
        <p:spPr>
          <a:xfrm>
            <a:off x="8230201" y="6172918"/>
            <a:ext cx="3352292" cy="364802"/>
          </a:xfrm>
          <a:prstGeom prst="rect">
            <a:avLst/>
          </a:prstGeom>
        </p:spPr>
        <p:txBody>
          <a:bodyPr vert="horz" lIns="100284" tIns="50142" rIns="100284" bIns="50142" rtlCol="0" anchor="ctr"/>
          <a:lstStyle>
            <a:lvl1pPr algn="r" defTabSz="907274" eaLnBrk="1" fontAlgn="auto" hangingPunct="1">
              <a:spcBef>
                <a:spcPts val="0"/>
              </a:spcBef>
              <a:spcAft>
                <a:spcPts val="0"/>
              </a:spcAft>
              <a:defRPr sz="1086" b="1">
                <a:solidFill>
                  <a:schemeClr val="tx1">
                    <a:lumMod val="50000"/>
                    <a:lumOff val="50000"/>
                  </a:schemeClr>
                </a:solidFill>
                <a:latin typeface="+mn-lt"/>
                <a:cs typeface="+mn-cs"/>
              </a:defRPr>
            </a:lvl1pPr>
          </a:lstStyle>
          <a:p>
            <a:pPr>
              <a:defRPr/>
            </a:pPr>
            <a:fld id="{2B1C0A82-4790-421A-92C7-B8C6EE4AC93C}" type="datetime1">
              <a:rPr lang="fr-FR" smtClean="0"/>
              <a:t>19/06/2022</a:t>
            </a:fld>
            <a:endParaRPr lang="en-US"/>
          </a:p>
        </p:txBody>
      </p:sp>
      <p:sp>
        <p:nvSpPr>
          <p:cNvPr id="5" name="Footer Placeholder 4">
            <a:extLst>
              <a:ext uri="{FF2B5EF4-FFF2-40B4-BE49-F238E27FC236}">
                <a16:creationId xmlns="" xmlns:a16="http://schemas.microsoft.com/office/drawing/2014/main" id="{86D5C345-A714-4EBC-BA83-0BD3E93B0559}"/>
              </a:ext>
            </a:extLst>
          </p:cNvPr>
          <p:cNvSpPr>
            <a:spLocks noGrp="1"/>
          </p:cNvSpPr>
          <p:nvPr>
            <p:ph type="ftr" sz="quarter" idx="3"/>
          </p:nvPr>
        </p:nvSpPr>
        <p:spPr>
          <a:xfrm>
            <a:off x="609507" y="6172918"/>
            <a:ext cx="4469723" cy="364802"/>
          </a:xfrm>
          <a:prstGeom prst="rect">
            <a:avLst/>
          </a:prstGeom>
        </p:spPr>
        <p:txBody>
          <a:bodyPr vert="horz" lIns="100284" tIns="50142" rIns="100284" bIns="50142" rtlCol="0" anchor="ctr"/>
          <a:lstStyle>
            <a:lvl1pPr algn="l" defTabSz="907274" eaLnBrk="1" fontAlgn="auto" hangingPunct="1">
              <a:spcBef>
                <a:spcPts val="0"/>
              </a:spcBef>
              <a:spcAft>
                <a:spcPts val="0"/>
              </a:spcAft>
              <a:defRPr sz="1086" b="1">
                <a:solidFill>
                  <a:schemeClr val="tx1">
                    <a:lumMod val="50000"/>
                    <a:lumOff val="50000"/>
                  </a:schemeClr>
                </a:solidFill>
                <a:latin typeface="+mn-lt"/>
                <a:cs typeface="+mn-cs"/>
              </a:defRPr>
            </a:lvl1pPr>
          </a:lstStyle>
          <a:p>
            <a:pPr>
              <a:defRPr/>
            </a:pPr>
            <a:r>
              <a:rPr lang="en-US"/>
              <a:t>Rapporte d'activité 2016</a:t>
            </a:r>
          </a:p>
        </p:txBody>
      </p:sp>
      <p:sp>
        <p:nvSpPr>
          <p:cNvPr id="6" name="Slide Number Placeholder 5">
            <a:extLst>
              <a:ext uri="{FF2B5EF4-FFF2-40B4-BE49-F238E27FC236}">
                <a16:creationId xmlns="" xmlns:a16="http://schemas.microsoft.com/office/drawing/2014/main" id="{D7587897-B8E5-4802-9EA9-E03E5CB6F34D}"/>
              </a:ext>
            </a:extLst>
          </p:cNvPr>
          <p:cNvSpPr>
            <a:spLocks noGrp="1"/>
          </p:cNvSpPr>
          <p:nvPr>
            <p:ph type="sldNum" sz="quarter" idx="4"/>
          </p:nvPr>
        </p:nvSpPr>
        <p:spPr>
          <a:xfrm>
            <a:off x="5079230" y="6172918"/>
            <a:ext cx="2439878" cy="364802"/>
          </a:xfrm>
          <a:prstGeom prst="rect">
            <a:avLst/>
          </a:prstGeom>
        </p:spPr>
        <p:txBody>
          <a:bodyPr vert="horz" wrap="square" lIns="100284" tIns="50142" rIns="100284" bIns="50142" numCol="1" anchor="ctr" anchorCtr="0" compatLnSpc="1">
            <a:prstTxWarp prst="textNoShape">
              <a:avLst/>
            </a:prstTxWarp>
          </a:bodyPr>
          <a:lstStyle>
            <a:lvl1pPr algn="ctr" eaLnBrk="1" hangingPunct="1">
              <a:defRPr sz="1176" b="1">
                <a:solidFill>
                  <a:srgbClr val="7F7F7F"/>
                </a:solidFill>
                <a:latin typeface="Trebuchet MS" panose="020B0603020202020204" pitchFamily="34" charset="0"/>
              </a:defRPr>
            </a:lvl1pPr>
          </a:lstStyle>
          <a:p>
            <a:pPr>
              <a:defRPr/>
            </a:pPr>
            <a:fld id="{C68B230F-BD91-443C-BDCA-DD8D9C300A25}" type="slidenum">
              <a:rPr lang="en-US" altLang="fr-FR"/>
              <a:pPr>
                <a:defRPr/>
              </a:pPr>
              <a:t>‹N°›</a:t>
            </a:fld>
            <a:endParaRPr lang="en-US" altLang="fr-FR"/>
          </a:p>
        </p:txBody>
      </p:sp>
    </p:spTree>
    <p:extLst>
      <p:ext uri="{BB962C8B-B14F-4D97-AF65-F5344CB8AC3E}">
        <p14:creationId xmlns:p14="http://schemas.microsoft.com/office/powerpoint/2010/main" val="16606145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marL="317403" indent="-317403" algn="r" defTabSz="906250" rtl="0" eaLnBrk="1" fontAlgn="base" hangingPunct="1">
        <a:spcBef>
          <a:spcPct val="0"/>
        </a:spcBef>
        <a:spcAft>
          <a:spcPct val="0"/>
        </a:spcAft>
        <a:buClr>
          <a:srgbClr val="C3260C"/>
        </a:buClr>
        <a:buSzPct val="128000"/>
        <a:buFont typeface="Georgia" panose="02040502050405020303" pitchFamily="18" charset="0"/>
        <a:buChar char="*"/>
        <a:defRPr sz="4614"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7403" indent="-317403" algn="r" defTabSz="906250" rtl="0" eaLnBrk="1" fontAlgn="base" hangingPunct="1">
        <a:spcBef>
          <a:spcPct val="0"/>
        </a:spcBef>
        <a:spcAft>
          <a:spcPct val="0"/>
        </a:spcAft>
        <a:buClr>
          <a:srgbClr val="C3260C"/>
        </a:buClr>
        <a:buSzPct val="128000"/>
        <a:buFont typeface="Georgia" panose="02040502050405020303" pitchFamily="18" charset="0"/>
        <a:buChar char="*"/>
        <a:defRPr sz="4614" b="1">
          <a:solidFill>
            <a:schemeClr val="tx1"/>
          </a:solidFill>
          <a:latin typeface="Trebuchet MS" pitchFamily="34" charset="0"/>
        </a:defRPr>
      </a:lvl2pPr>
      <a:lvl3pPr marL="317403" indent="-317403" algn="r" defTabSz="906250" rtl="0" eaLnBrk="1" fontAlgn="base" hangingPunct="1">
        <a:spcBef>
          <a:spcPct val="0"/>
        </a:spcBef>
        <a:spcAft>
          <a:spcPct val="0"/>
        </a:spcAft>
        <a:buClr>
          <a:srgbClr val="C3260C"/>
        </a:buClr>
        <a:buSzPct val="128000"/>
        <a:buFont typeface="Georgia" panose="02040502050405020303" pitchFamily="18" charset="0"/>
        <a:buChar char="*"/>
        <a:defRPr sz="4614" b="1">
          <a:solidFill>
            <a:schemeClr val="tx1"/>
          </a:solidFill>
          <a:latin typeface="Trebuchet MS" pitchFamily="34" charset="0"/>
        </a:defRPr>
      </a:lvl3pPr>
      <a:lvl4pPr marL="317403" indent="-317403" algn="r" defTabSz="906250" rtl="0" eaLnBrk="1" fontAlgn="base" hangingPunct="1">
        <a:spcBef>
          <a:spcPct val="0"/>
        </a:spcBef>
        <a:spcAft>
          <a:spcPct val="0"/>
        </a:spcAft>
        <a:buClr>
          <a:srgbClr val="C3260C"/>
        </a:buClr>
        <a:buSzPct val="128000"/>
        <a:buFont typeface="Georgia" panose="02040502050405020303" pitchFamily="18" charset="0"/>
        <a:buChar char="*"/>
        <a:defRPr sz="4614" b="1">
          <a:solidFill>
            <a:schemeClr val="tx1"/>
          </a:solidFill>
          <a:latin typeface="Trebuchet MS" pitchFamily="34" charset="0"/>
        </a:defRPr>
      </a:lvl4pPr>
      <a:lvl5pPr marL="317403" indent="-317403" algn="r" defTabSz="906250" rtl="0" eaLnBrk="1" fontAlgn="base" hangingPunct="1">
        <a:spcBef>
          <a:spcPct val="0"/>
        </a:spcBef>
        <a:spcAft>
          <a:spcPct val="0"/>
        </a:spcAft>
        <a:buClr>
          <a:srgbClr val="C3260C"/>
        </a:buClr>
        <a:buSzPct val="128000"/>
        <a:buFont typeface="Georgia" panose="02040502050405020303" pitchFamily="18" charset="0"/>
        <a:buChar char="*"/>
        <a:defRPr sz="4614"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5486" indent="-180963" algn="l" defTabSz="906250" rtl="0" eaLnBrk="1" fontAlgn="base" hangingPunct="1">
        <a:spcBef>
          <a:spcPct val="20000"/>
        </a:spcBef>
        <a:spcAft>
          <a:spcPts val="294"/>
        </a:spcAft>
        <a:buClr>
          <a:srgbClr val="C3260C"/>
        </a:buClr>
        <a:buSzPct val="130000"/>
        <a:buFont typeface="Georgia" panose="02040502050405020303" pitchFamily="18" charset="0"/>
        <a:buChar char="*"/>
        <a:defRPr sz="2081" kern="1200">
          <a:solidFill>
            <a:srgbClr val="404040"/>
          </a:solidFill>
          <a:latin typeface="+mn-lt"/>
          <a:ea typeface="+mn-ea"/>
          <a:cs typeface="+mn-cs"/>
        </a:defRPr>
      </a:lvl1pPr>
      <a:lvl2pPr marL="544325" indent="-180963" algn="l" defTabSz="906250" rtl="0" eaLnBrk="1" fontAlgn="base" hangingPunct="1">
        <a:spcBef>
          <a:spcPct val="20000"/>
        </a:spcBef>
        <a:spcAft>
          <a:spcPts val="294"/>
        </a:spcAft>
        <a:buClr>
          <a:srgbClr val="C3260C"/>
        </a:buClr>
        <a:buSzPct val="130000"/>
        <a:buFont typeface="Georgia" panose="02040502050405020303" pitchFamily="18" charset="0"/>
        <a:buChar char="*"/>
        <a:defRPr sz="1990" kern="1200">
          <a:solidFill>
            <a:srgbClr val="404040"/>
          </a:solidFill>
          <a:latin typeface="+mn-lt"/>
          <a:ea typeface="+mn-ea"/>
          <a:cs typeface="+mn-cs"/>
        </a:defRPr>
      </a:lvl2pPr>
      <a:lvl3pPr marL="815768" indent="-180963" algn="l" defTabSz="906250" rtl="0" eaLnBrk="1" fontAlgn="base" hangingPunct="1">
        <a:spcBef>
          <a:spcPct val="20000"/>
        </a:spcBef>
        <a:spcAft>
          <a:spcPts val="294"/>
        </a:spcAft>
        <a:buClr>
          <a:srgbClr val="C3260C"/>
        </a:buClr>
        <a:buSzPct val="130000"/>
        <a:buFont typeface="Georgia" panose="02040502050405020303" pitchFamily="18" charset="0"/>
        <a:buChar char="*"/>
        <a:defRPr sz="1719" kern="1200">
          <a:solidFill>
            <a:srgbClr val="404040"/>
          </a:solidFill>
          <a:latin typeface="+mn-lt"/>
          <a:ea typeface="+mn-ea"/>
          <a:cs typeface="+mn-cs"/>
        </a:defRPr>
      </a:lvl3pPr>
      <a:lvl4pPr marL="1088648" indent="-180963" algn="l" defTabSz="906250" rtl="0" eaLnBrk="1" fontAlgn="base" hangingPunct="1">
        <a:spcBef>
          <a:spcPct val="20000"/>
        </a:spcBef>
        <a:spcAft>
          <a:spcPts val="294"/>
        </a:spcAft>
        <a:buClr>
          <a:srgbClr val="C3260C"/>
        </a:buClr>
        <a:buSzPct val="130000"/>
        <a:buFont typeface="Georgia" panose="02040502050405020303" pitchFamily="18" charset="0"/>
        <a:buChar char="*"/>
        <a:defRPr sz="1538" kern="1200">
          <a:solidFill>
            <a:srgbClr val="404040"/>
          </a:solidFill>
          <a:latin typeface="+mn-lt"/>
          <a:ea typeface="+mn-ea"/>
          <a:cs typeface="+mn-cs"/>
        </a:defRPr>
      </a:lvl4pPr>
      <a:lvl5pPr marL="1378763" indent="-180963" algn="l" defTabSz="906250" rtl="0" eaLnBrk="1" fontAlgn="base" hangingPunct="1">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mn-lt"/>
          <a:ea typeface="+mn-ea"/>
          <a:cs typeface="+mn-cs"/>
        </a:defRPr>
      </a:lvl5pPr>
      <a:lvl6pPr marL="1651239" indent="-181454" algn="l" defTabSz="907274" rtl="0" eaLnBrk="1" latinLnBrk="0" hangingPunct="1">
        <a:spcBef>
          <a:spcPct val="20000"/>
        </a:spcBef>
        <a:spcAft>
          <a:spcPts val="297"/>
        </a:spcAft>
        <a:buClr>
          <a:schemeClr val="accent6">
            <a:lumMod val="75000"/>
          </a:schemeClr>
        </a:buClr>
        <a:buSzPct val="130000"/>
        <a:buFont typeface="Georgia" pitchFamily="18" charset="0"/>
        <a:buChar char="*"/>
        <a:defRPr sz="1357" kern="1200">
          <a:solidFill>
            <a:schemeClr val="tx1">
              <a:lumMod val="75000"/>
              <a:lumOff val="25000"/>
            </a:schemeClr>
          </a:solidFill>
          <a:latin typeface="+mn-lt"/>
          <a:ea typeface="+mn-ea"/>
          <a:cs typeface="+mn-cs"/>
        </a:defRPr>
      </a:lvl6pPr>
      <a:lvl7pPr marL="1950637" indent="-181454" algn="l" defTabSz="907274" rtl="0" eaLnBrk="1" latinLnBrk="0" hangingPunct="1">
        <a:spcBef>
          <a:spcPct val="20000"/>
        </a:spcBef>
        <a:spcAft>
          <a:spcPts val="297"/>
        </a:spcAft>
        <a:buClr>
          <a:schemeClr val="accent6">
            <a:lumMod val="75000"/>
          </a:schemeClr>
        </a:buClr>
        <a:buSzPct val="130000"/>
        <a:buFont typeface="Georgia" pitchFamily="18" charset="0"/>
        <a:buChar char="*"/>
        <a:defRPr sz="1357" kern="1200">
          <a:solidFill>
            <a:schemeClr val="tx1">
              <a:lumMod val="75000"/>
              <a:lumOff val="25000"/>
            </a:schemeClr>
          </a:solidFill>
          <a:latin typeface="+mn-lt"/>
          <a:ea typeface="+mn-ea"/>
          <a:cs typeface="+mn-cs"/>
        </a:defRPr>
      </a:lvl7pPr>
      <a:lvl8pPr marL="2268182" indent="-181454" algn="l" defTabSz="907274" rtl="0" eaLnBrk="1" latinLnBrk="0" hangingPunct="1">
        <a:spcBef>
          <a:spcPct val="20000"/>
        </a:spcBef>
        <a:spcAft>
          <a:spcPts val="297"/>
        </a:spcAft>
        <a:buClr>
          <a:schemeClr val="accent6">
            <a:lumMod val="75000"/>
          </a:schemeClr>
        </a:buClr>
        <a:buSzPct val="130000"/>
        <a:buFont typeface="Georgia" pitchFamily="18" charset="0"/>
        <a:buChar char="*"/>
        <a:defRPr sz="1357" kern="1200">
          <a:solidFill>
            <a:schemeClr val="tx1">
              <a:lumMod val="75000"/>
              <a:lumOff val="25000"/>
            </a:schemeClr>
          </a:solidFill>
          <a:latin typeface="+mn-lt"/>
          <a:ea typeface="+mn-ea"/>
          <a:cs typeface="+mn-cs"/>
        </a:defRPr>
      </a:lvl8pPr>
      <a:lvl9pPr marL="2567584" indent="-181454" algn="l" defTabSz="907274" rtl="0" eaLnBrk="1" latinLnBrk="0" hangingPunct="1">
        <a:spcBef>
          <a:spcPct val="20000"/>
        </a:spcBef>
        <a:spcAft>
          <a:spcPts val="297"/>
        </a:spcAft>
        <a:buClr>
          <a:schemeClr val="accent6">
            <a:lumMod val="75000"/>
          </a:schemeClr>
        </a:buClr>
        <a:buSzPct val="130000"/>
        <a:buFont typeface="Georgia" pitchFamily="18" charset="0"/>
        <a:buChar char="*"/>
        <a:defRPr sz="1357" kern="1200">
          <a:solidFill>
            <a:schemeClr val="tx1">
              <a:lumMod val="75000"/>
              <a:lumOff val="25000"/>
            </a:schemeClr>
          </a:solidFill>
          <a:latin typeface="+mn-lt"/>
          <a:ea typeface="+mn-ea"/>
          <a:cs typeface="+mn-cs"/>
        </a:defRPr>
      </a:lvl9pPr>
    </p:bodyStyle>
    <p:otherStyle>
      <a:defPPr>
        <a:defRPr lang="en-US"/>
      </a:defPPr>
      <a:lvl1pPr marL="0" algn="l" defTabSz="907274" rtl="0" eaLnBrk="1" latinLnBrk="0" hangingPunct="1">
        <a:defRPr sz="1719" kern="1200">
          <a:solidFill>
            <a:schemeClr val="tx1"/>
          </a:solidFill>
          <a:latin typeface="+mn-lt"/>
          <a:ea typeface="+mn-ea"/>
          <a:cs typeface="+mn-cs"/>
        </a:defRPr>
      </a:lvl1pPr>
      <a:lvl2pPr marL="453636" algn="l" defTabSz="907274" rtl="0" eaLnBrk="1" latinLnBrk="0" hangingPunct="1">
        <a:defRPr sz="1719" kern="1200">
          <a:solidFill>
            <a:schemeClr val="tx1"/>
          </a:solidFill>
          <a:latin typeface="+mn-lt"/>
          <a:ea typeface="+mn-ea"/>
          <a:cs typeface="+mn-cs"/>
        </a:defRPr>
      </a:lvl2pPr>
      <a:lvl3pPr marL="907274" algn="l" defTabSz="907274" rtl="0" eaLnBrk="1" latinLnBrk="0" hangingPunct="1">
        <a:defRPr sz="1719" kern="1200">
          <a:solidFill>
            <a:schemeClr val="tx1"/>
          </a:solidFill>
          <a:latin typeface="+mn-lt"/>
          <a:ea typeface="+mn-ea"/>
          <a:cs typeface="+mn-cs"/>
        </a:defRPr>
      </a:lvl3pPr>
      <a:lvl4pPr marL="1360910" algn="l" defTabSz="907274" rtl="0" eaLnBrk="1" latinLnBrk="0" hangingPunct="1">
        <a:defRPr sz="1719" kern="1200">
          <a:solidFill>
            <a:schemeClr val="tx1"/>
          </a:solidFill>
          <a:latin typeface="+mn-lt"/>
          <a:ea typeface="+mn-ea"/>
          <a:cs typeface="+mn-cs"/>
        </a:defRPr>
      </a:lvl4pPr>
      <a:lvl5pPr marL="1814547" algn="l" defTabSz="907274" rtl="0" eaLnBrk="1" latinLnBrk="0" hangingPunct="1">
        <a:defRPr sz="1719" kern="1200">
          <a:solidFill>
            <a:schemeClr val="tx1"/>
          </a:solidFill>
          <a:latin typeface="+mn-lt"/>
          <a:ea typeface="+mn-ea"/>
          <a:cs typeface="+mn-cs"/>
        </a:defRPr>
      </a:lvl5pPr>
      <a:lvl6pPr marL="2268182" algn="l" defTabSz="907274" rtl="0" eaLnBrk="1" latinLnBrk="0" hangingPunct="1">
        <a:defRPr sz="1719" kern="1200">
          <a:solidFill>
            <a:schemeClr val="tx1"/>
          </a:solidFill>
          <a:latin typeface="+mn-lt"/>
          <a:ea typeface="+mn-ea"/>
          <a:cs typeface="+mn-cs"/>
        </a:defRPr>
      </a:lvl6pPr>
      <a:lvl7pPr marL="2721820" algn="l" defTabSz="907274" rtl="0" eaLnBrk="1" latinLnBrk="0" hangingPunct="1">
        <a:defRPr sz="1719" kern="1200">
          <a:solidFill>
            <a:schemeClr val="tx1"/>
          </a:solidFill>
          <a:latin typeface="+mn-lt"/>
          <a:ea typeface="+mn-ea"/>
          <a:cs typeface="+mn-cs"/>
        </a:defRPr>
      </a:lvl7pPr>
      <a:lvl8pPr marL="3175456" algn="l" defTabSz="907274" rtl="0" eaLnBrk="1" latinLnBrk="0" hangingPunct="1">
        <a:defRPr sz="1719" kern="1200">
          <a:solidFill>
            <a:schemeClr val="tx1"/>
          </a:solidFill>
          <a:latin typeface="+mn-lt"/>
          <a:ea typeface="+mn-ea"/>
          <a:cs typeface="+mn-cs"/>
        </a:defRPr>
      </a:lvl8pPr>
      <a:lvl9pPr marL="3629093" algn="l" defTabSz="907274" rtl="0" eaLnBrk="1" latinLnBrk="0" hangingPunct="1">
        <a:defRPr sz="171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4.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1.png"/><Relationship Id="rId7"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1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13.png"/><Relationship Id="rId7"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19.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JPG"/><Relationship Id="rId2" Type="http://schemas.openxmlformats.org/officeDocument/2006/relationships/image" Target="../media/image13.png"/><Relationship Id="rId1" Type="http://schemas.openxmlformats.org/officeDocument/2006/relationships/slideLayout" Target="../slideLayouts/slideLayout1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18.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2.jpeg"/><Relationship Id="rId7" Type="http://schemas.openxmlformats.org/officeDocument/2006/relationships/image" Target="../media/image65.jpeg"/><Relationship Id="rId2" Type="http://schemas.openxmlformats.org/officeDocument/2006/relationships/image" Target="../media/image61.png"/><Relationship Id="rId1" Type="http://schemas.openxmlformats.org/officeDocument/2006/relationships/slideLayout" Target="../slideLayouts/slideLayout19.xml"/><Relationship Id="rId6" Type="http://schemas.openxmlformats.org/officeDocument/2006/relationships/image" Target="../media/image64.jpeg"/><Relationship Id="rId5" Type="http://schemas.openxmlformats.org/officeDocument/2006/relationships/image" Target="../media/image13.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0.jpe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69.png"/><Relationship Id="rId5" Type="http://schemas.openxmlformats.org/officeDocument/2006/relationships/chart" Target="../charts/chart1.xml"/><Relationship Id="rId4" Type="http://schemas.openxmlformats.org/officeDocument/2006/relationships/image" Target="../media/image68.jpe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5.jpe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1.png"/><Relationship Id="rId7"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79.jpeg"/><Relationship Id="rId11" Type="http://schemas.openxmlformats.org/officeDocument/2006/relationships/image" Target="../media/image84.pn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openxmlformats.org/officeDocument/2006/relationships/chart" Target="../charts/chart3.xml"/><Relationship Id="rId4" Type="http://schemas.openxmlformats.org/officeDocument/2006/relationships/chart" Target="../charts/char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chart" Target="../charts/chart5.xml"/><Relationship Id="rId4" Type="http://schemas.openxmlformats.org/officeDocument/2006/relationships/chart" Target="../charts/chart4.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9.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 xmlns:a16="http://schemas.microsoft.com/office/drawing/2014/main" id="{0336F267-5B49-4483-BB40-3571C9A210CF}"/>
              </a:ext>
            </a:extLst>
          </p:cNvPr>
          <p:cNvSpPr>
            <a:spLocks noGrp="1"/>
          </p:cNvSpPr>
          <p:nvPr>
            <p:ph type="ftr" sz="quarter" idx="15"/>
          </p:nvPr>
        </p:nvSpPr>
        <p:spPr/>
        <p:txBody>
          <a:bodyPr/>
          <a:lstStyle/>
          <a:p>
            <a:pPr>
              <a:defRPr/>
            </a:pPr>
            <a:r>
              <a:rPr lang="en-US">
                <a:solidFill>
                  <a:prstClr val="black">
                    <a:lumMod val="50000"/>
                    <a:lumOff val="50000"/>
                  </a:prstClr>
                </a:solidFill>
                <a:latin typeface="Trebuchet MS"/>
              </a:rPr>
              <a:t>Rapporte d'activité 2016</a:t>
            </a:r>
          </a:p>
        </p:txBody>
      </p:sp>
      <p:sp>
        <p:nvSpPr>
          <p:cNvPr id="7172" name="Espace réservé du numéro de diapositive 4">
            <a:extLst>
              <a:ext uri="{FF2B5EF4-FFF2-40B4-BE49-F238E27FC236}">
                <a16:creationId xmlns="" xmlns:a16="http://schemas.microsoft.com/office/drawing/2014/main" id="{4A645AF5-F529-4762-A16E-E54908705ADE}"/>
              </a:ext>
            </a:extLst>
          </p:cNvPr>
          <p:cNvSpPr>
            <a:spLocks noGrp="1" noChangeArrowheads="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6250" fontAlgn="base">
              <a:spcBef>
                <a:spcPct val="0"/>
              </a:spcBef>
              <a:spcAft>
                <a:spcPct val="0"/>
              </a:spcAft>
            </a:pPr>
            <a:fld id="{29CDDE11-13AE-42B3-9713-D5047B3162DB}" type="slidenum">
              <a:rPr lang="en-US" altLang="fr-FR">
                <a:cs typeface="Arial" panose="020B0604020202020204" pitchFamily="34" charset="0"/>
              </a:rPr>
              <a:pPr defTabSz="906250" fontAlgn="base">
                <a:spcBef>
                  <a:spcPct val="0"/>
                </a:spcBef>
                <a:spcAft>
                  <a:spcPct val="0"/>
                </a:spcAft>
              </a:pPr>
              <a:t>1</a:t>
            </a:fld>
            <a:endParaRPr lang="en-US" altLang="fr-FR">
              <a:cs typeface="Arial" panose="020B0604020202020204" pitchFamily="34" charset="0"/>
            </a:endParaRPr>
          </a:p>
        </p:txBody>
      </p:sp>
      <p:sp>
        <p:nvSpPr>
          <p:cNvPr id="6" name="ZoneTexte 5">
            <a:extLst>
              <a:ext uri="{FF2B5EF4-FFF2-40B4-BE49-F238E27FC236}">
                <a16:creationId xmlns="" xmlns:a16="http://schemas.microsoft.com/office/drawing/2014/main" id="{4674D458-4BE2-4174-BB63-464188D3EB8D}"/>
              </a:ext>
            </a:extLst>
          </p:cNvPr>
          <p:cNvSpPr txBox="1"/>
          <p:nvPr/>
        </p:nvSpPr>
        <p:spPr>
          <a:xfrm>
            <a:off x="0" y="0"/>
            <a:ext cx="12192000" cy="6970883"/>
          </a:xfrm>
          <a:prstGeom prst="rect">
            <a:avLst/>
          </a:prstGeom>
          <a:solidFill>
            <a:schemeClr val="bg1">
              <a:lumMod val="85000"/>
            </a:schemeClr>
          </a:solidFill>
        </p:spPr>
        <p:txBody>
          <a:bodyPr wrap="square">
            <a:spAutoFit/>
          </a:bodyPr>
          <a:lstStyle/>
          <a:p>
            <a:pPr defTabSz="907274">
              <a:defRPr/>
            </a:pPr>
            <a:endParaRPr lang="fr-FR" sz="1719">
              <a:solidFill>
                <a:prstClr val="black"/>
              </a:solidFill>
              <a:latin typeface="Trebuchet MS"/>
              <a:cs typeface="Arial" panose="020B0604020202020204" pitchFamily="34" charset="0"/>
            </a:endParaRPr>
          </a:p>
          <a:p>
            <a:pPr defTabSz="907274">
              <a:defRPr/>
            </a:pPr>
            <a:endParaRPr lang="fr-FR" sz="1719">
              <a:solidFill>
                <a:prstClr val="black"/>
              </a:solidFill>
              <a:latin typeface="Trebuchet MS"/>
              <a:cs typeface="Arial" panose="020B0604020202020204" pitchFamily="34" charset="0"/>
            </a:endParaRPr>
          </a:p>
          <a:p>
            <a:pPr defTabSz="907274">
              <a:defRPr/>
            </a:pPr>
            <a:endParaRPr lang="fr-FR" sz="1719">
              <a:solidFill>
                <a:prstClr val="black"/>
              </a:solidFill>
              <a:latin typeface="Trebuchet MS"/>
              <a:cs typeface="Arial" panose="020B0604020202020204" pitchFamily="34" charset="0"/>
            </a:endParaRPr>
          </a:p>
          <a:p>
            <a:pPr defTabSz="907274">
              <a:defRPr/>
            </a:pPr>
            <a:endParaRPr lang="fr-FR" sz="1719">
              <a:solidFill>
                <a:prstClr val="black"/>
              </a:solidFill>
              <a:latin typeface="Trebuchet MS"/>
              <a:cs typeface="Arial" panose="020B0604020202020204" pitchFamily="34" charset="0"/>
            </a:endParaRPr>
          </a:p>
          <a:p>
            <a:pPr defTabSz="907274">
              <a:defRPr/>
            </a:pPr>
            <a:endParaRPr lang="fr-FR" sz="1719">
              <a:solidFill>
                <a:prstClr val="black"/>
              </a:solidFill>
              <a:latin typeface="Trebuchet MS"/>
              <a:cs typeface="Arial" panose="020B0604020202020204" pitchFamily="34" charset="0"/>
            </a:endParaRPr>
          </a:p>
          <a:p>
            <a:pPr defTabSz="907274">
              <a:defRPr/>
            </a:pPr>
            <a:endParaRPr lang="fr-FR" sz="1719">
              <a:solidFill>
                <a:prstClr val="black"/>
              </a:solidFill>
              <a:latin typeface="Trebuchet MS"/>
              <a:cs typeface="Arial" panose="020B0604020202020204" pitchFamily="34" charset="0"/>
            </a:endParaRPr>
          </a:p>
          <a:p>
            <a:pPr defTabSz="907274">
              <a:defRPr/>
            </a:pPr>
            <a:endParaRPr lang="fr-FR" sz="1719">
              <a:solidFill>
                <a:prstClr val="black"/>
              </a:solidFill>
              <a:latin typeface="Trebuchet MS"/>
              <a:cs typeface="Arial" panose="020B0604020202020204" pitchFamily="34" charset="0"/>
            </a:endParaRPr>
          </a:p>
          <a:p>
            <a:pPr defTabSz="907274">
              <a:defRPr/>
            </a:pPr>
            <a:endParaRPr lang="fr-FR" sz="1719">
              <a:solidFill>
                <a:prstClr val="black"/>
              </a:solidFill>
              <a:latin typeface="Trebuchet MS"/>
              <a:cs typeface="Arial" panose="020B0604020202020204" pitchFamily="34" charset="0"/>
            </a:endParaRPr>
          </a:p>
          <a:p>
            <a:pPr defTabSz="907274">
              <a:defRPr/>
            </a:pPr>
            <a:endParaRPr lang="fr-FR" sz="1719">
              <a:solidFill>
                <a:prstClr val="black"/>
              </a:solidFill>
              <a:latin typeface="Trebuchet MS"/>
              <a:cs typeface="Arial" panose="020B0604020202020204" pitchFamily="34" charset="0"/>
            </a:endParaRPr>
          </a:p>
          <a:p>
            <a:pPr defTabSz="907274">
              <a:defRPr/>
            </a:pPr>
            <a:endParaRPr lang="fr-FR" sz="1719">
              <a:solidFill>
                <a:prstClr val="black"/>
              </a:solidFill>
              <a:latin typeface="Trebuchet MS"/>
              <a:cs typeface="Arial" panose="020B0604020202020204" pitchFamily="34" charset="0"/>
            </a:endParaRPr>
          </a:p>
          <a:p>
            <a:pPr defTabSz="907274">
              <a:defRPr/>
            </a:pPr>
            <a:endParaRPr lang="fr-FR" sz="1719">
              <a:solidFill>
                <a:prstClr val="black"/>
              </a:solidFill>
              <a:latin typeface="Trebuchet MS"/>
              <a:cs typeface="Arial" panose="020B0604020202020204" pitchFamily="34" charset="0"/>
            </a:endParaRPr>
          </a:p>
          <a:p>
            <a:pPr defTabSz="907274">
              <a:defRPr/>
            </a:pPr>
            <a:endParaRPr lang="fr-FR" sz="1719">
              <a:solidFill>
                <a:prstClr val="black"/>
              </a:solidFill>
              <a:latin typeface="Trebuchet MS"/>
              <a:cs typeface="Arial" panose="020B0604020202020204" pitchFamily="34" charset="0"/>
            </a:endParaRPr>
          </a:p>
          <a:p>
            <a:pPr defTabSz="907274">
              <a:defRPr/>
            </a:pPr>
            <a:endParaRPr lang="fr-FR" sz="1719">
              <a:solidFill>
                <a:prstClr val="black"/>
              </a:solidFill>
              <a:latin typeface="Trebuchet MS"/>
              <a:cs typeface="Arial" panose="020B0604020202020204" pitchFamily="34" charset="0"/>
            </a:endParaRPr>
          </a:p>
          <a:p>
            <a:pPr defTabSz="907274">
              <a:defRPr/>
            </a:pPr>
            <a:endParaRPr lang="fr-FR" sz="1719">
              <a:solidFill>
                <a:prstClr val="black"/>
              </a:solidFill>
              <a:latin typeface="Trebuchet MS"/>
              <a:cs typeface="Arial" panose="020B0604020202020204" pitchFamily="34" charset="0"/>
            </a:endParaRPr>
          </a:p>
          <a:p>
            <a:pPr defTabSz="907274">
              <a:defRPr/>
            </a:pPr>
            <a:endParaRPr lang="fr-FR" sz="1719">
              <a:solidFill>
                <a:prstClr val="black"/>
              </a:solidFill>
              <a:latin typeface="Trebuchet MS"/>
              <a:cs typeface="Arial" panose="020B0604020202020204" pitchFamily="34" charset="0"/>
            </a:endParaRPr>
          </a:p>
          <a:p>
            <a:pPr defTabSz="907274">
              <a:defRPr/>
            </a:pPr>
            <a:endParaRPr lang="fr-FR" sz="1719">
              <a:solidFill>
                <a:prstClr val="black"/>
              </a:solidFill>
              <a:latin typeface="Trebuchet MS"/>
              <a:cs typeface="Arial" panose="020B0604020202020204" pitchFamily="34" charset="0"/>
            </a:endParaRPr>
          </a:p>
          <a:p>
            <a:pPr defTabSz="907274">
              <a:defRPr/>
            </a:pPr>
            <a:endParaRPr lang="fr-FR" sz="1719">
              <a:solidFill>
                <a:prstClr val="black"/>
              </a:solidFill>
              <a:latin typeface="Trebuchet MS"/>
              <a:cs typeface="Arial" panose="020B0604020202020204" pitchFamily="34" charset="0"/>
            </a:endParaRPr>
          </a:p>
          <a:p>
            <a:pPr defTabSz="907274">
              <a:defRPr/>
            </a:pPr>
            <a:endParaRPr lang="fr-FR" sz="1719">
              <a:solidFill>
                <a:prstClr val="black"/>
              </a:solidFill>
              <a:latin typeface="Trebuchet MS"/>
              <a:cs typeface="Arial" panose="020B0604020202020204" pitchFamily="34" charset="0"/>
            </a:endParaRPr>
          </a:p>
          <a:p>
            <a:pPr defTabSz="907274">
              <a:defRPr/>
            </a:pPr>
            <a:endParaRPr lang="fr-FR" sz="1719">
              <a:solidFill>
                <a:prstClr val="black"/>
              </a:solidFill>
              <a:latin typeface="Trebuchet MS"/>
              <a:cs typeface="Arial" panose="020B0604020202020204" pitchFamily="34" charset="0"/>
            </a:endParaRPr>
          </a:p>
          <a:p>
            <a:pPr defTabSz="907274">
              <a:defRPr/>
            </a:pPr>
            <a:endParaRPr lang="fr-FR" sz="1719">
              <a:solidFill>
                <a:prstClr val="black"/>
              </a:solidFill>
              <a:latin typeface="Trebuchet MS"/>
              <a:cs typeface="Arial" panose="020B0604020202020204" pitchFamily="34" charset="0"/>
            </a:endParaRPr>
          </a:p>
          <a:p>
            <a:pPr defTabSz="907274">
              <a:defRPr/>
            </a:pPr>
            <a:endParaRPr lang="fr-FR" sz="1719">
              <a:solidFill>
                <a:prstClr val="black"/>
              </a:solidFill>
              <a:latin typeface="Trebuchet MS"/>
              <a:cs typeface="Arial" panose="020B0604020202020204" pitchFamily="34" charset="0"/>
            </a:endParaRPr>
          </a:p>
          <a:p>
            <a:pPr defTabSz="907274">
              <a:defRPr/>
            </a:pPr>
            <a:endParaRPr lang="fr-FR" sz="1719">
              <a:solidFill>
                <a:prstClr val="black"/>
              </a:solidFill>
              <a:latin typeface="Trebuchet MS"/>
              <a:cs typeface="Arial" panose="020B0604020202020204" pitchFamily="34" charset="0"/>
            </a:endParaRPr>
          </a:p>
          <a:p>
            <a:pPr defTabSz="907274">
              <a:defRPr/>
            </a:pPr>
            <a:endParaRPr lang="fr-FR" sz="1719">
              <a:solidFill>
                <a:prstClr val="black"/>
              </a:solidFill>
              <a:latin typeface="Trebuchet MS"/>
              <a:cs typeface="Arial" panose="020B0604020202020204" pitchFamily="34" charset="0"/>
            </a:endParaRPr>
          </a:p>
          <a:p>
            <a:pPr defTabSz="907274">
              <a:defRPr/>
            </a:pPr>
            <a:endParaRPr lang="fr-FR" sz="1719">
              <a:solidFill>
                <a:prstClr val="black"/>
              </a:solidFill>
              <a:latin typeface="Trebuchet MS"/>
              <a:cs typeface="Arial" panose="020B0604020202020204" pitchFamily="34" charset="0"/>
            </a:endParaRPr>
          </a:p>
          <a:p>
            <a:pPr defTabSz="907274">
              <a:defRPr/>
            </a:pPr>
            <a:endParaRPr lang="fr-FR" sz="1719">
              <a:solidFill>
                <a:prstClr val="black"/>
              </a:solidFill>
              <a:latin typeface="Trebuchet MS"/>
              <a:cs typeface="Arial" panose="020B0604020202020204" pitchFamily="34" charset="0"/>
            </a:endParaRPr>
          </a:p>
          <a:p>
            <a:pPr defTabSz="907274">
              <a:defRPr/>
            </a:pPr>
            <a:endParaRPr lang="fr-FR" sz="1719">
              <a:solidFill>
                <a:prstClr val="black"/>
              </a:solidFill>
              <a:latin typeface="Trebuchet MS"/>
              <a:cs typeface="Arial" panose="020B0604020202020204" pitchFamily="34" charset="0"/>
            </a:endParaRPr>
          </a:p>
        </p:txBody>
      </p:sp>
      <p:pic>
        <p:nvPicPr>
          <p:cNvPr id="7174" name="Image 3">
            <a:extLst>
              <a:ext uri="{FF2B5EF4-FFF2-40B4-BE49-F238E27FC236}">
                <a16:creationId xmlns="" xmlns:a16="http://schemas.microsoft.com/office/drawing/2014/main" id="{F6010DC3-9C4A-4B4F-BB81-ACF4A669D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5720" y="16778"/>
            <a:ext cx="1126004" cy="6937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Zone de texte 765">
            <a:extLst>
              <a:ext uri="{FF2B5EF4-FFF2-40B4-BE49-F238E27FC236}">
                <a16:creationId xmlns="" xmlns:a16="http://schemas.microsoft.com/office/drawing/2014/main" id="{272BFCFC-B150-400A-BC1A-4F73ADB82FCF}"/>
              </a:ext>
            </a:extLst>
          </p:cNvPr>
          <p:cNvSpPr txBox="1">
            <a:spLocks noChangeArrowheads="1"/>
          </p:cNvSpPr>
          <p:nvPr/>
        </p:nvSpPr>
        <p:spPr bwMode="auto">
          <a:xfrm rot="-5400000">
            <a:off x="-1744383" y="2557363"/>
            <a:ext cx="7148119" cy="94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8" tIns="45364" rIns="90728" bIns="45364"/>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defTabSz="906250" fontAlgn="base">
              <a:spcBef>
                <a:spcPct val="0"/>
              </a:spcBef>
              <a:spcAft>
                <a:spcPts val="1188"/>
              </a:spcAft>
              <a:buClrTx/>
              <a:buSzTx/>
              <a:buNone/>
            </a:pPr>
            <a:r>
              <a:rPr lang="fr-FR" altLang="fr-FR" sz="5428" b="1" dirty="0">
                <a:solidFill>
                  <a:srgbClr val="FFFFFF"/>
                </a:solidFill>
                <a:latin typeface="Calibri" panose="020F0502020204030204" pitchFamily="34" charset="0"/>
                <a:ea typeface="ＭＳ Ｐゴシック" panose="020B0600070205080204" pitchFamily="34" charset="-128"/>
                <a:cs typeface="Times" panose="02020603050405020304" pitchFamily="18" charset="0"/>
              </a:rPr>
              <a:t> </a:t>
            </a:r>
            <a:r>
              <a:rPr lang="fr-FR" altLang="fr-FR" sz="4704" b="1" dirty="0">
                <a:solidFill>
                  <a:srgbClr val="FFFFFF"/>
                </a:solidFill>
                <a:latin typeface="Calibri" panose="020F0502020204030204" pitchFamily="34" charset="0"/>
                <a:ea typeface="ＭＳ Ｐゴシック" panose="020B0600070205080204" pitchFamily="34" charset="-128"/>
                <a:cs typeface="Times" panose="02020603050405020304" pitchFamily="18" charset="0"/>
              </a:rPr>
              <a:t>Terre d’Arcs en Ciel</a:t>
            </a:r>
            <a:endParaRPr lang="fr-FR" altLang="fr-FR" sz="1176" dirty="0">
              <a:solidFill>
                <a:prstClr val="black"/>
              </a:solidFill>
              <a:latin typeface="Arial" panose="020B0604020202020204" pitchFamily="34" charset="0"/>
              <a:ea typeface="ＭＳ Ｐゴシック" panose="020B0600070205080204" pitchFamily="34" charset="-128"/>
              <a:cs typeface="Times New Roman" panose="02020603050405020304" pitchFamily="18" charset="0"/>
            </a:endParaRPr>
          </a:p>
          <a:p>
            <a:pPr defTabSz="906250" fontAlgn="base">
              <a:spcBef>
                <a:spcPct val="0"/>
              </a:spcBef>
              <a:spcAft>
                <a:spcPts val="1188"/>
              </a:spcAft>
              <a:buClrTx/>
              <a:buSzTx/>
              <a:buNone/>
            </a:pPr>
            <a:endParaRPr lang="fr-FR" altLang="fr-FR" sz="1176" dirty="0">
              <a:solidFill>
                <a:prstClr val="black"/>
              </a:solidFill>
              <a:latin typeface="Arial" panose="020B0604020202020204" pitchFamily="34" charset="0"/>
              <a:ea typeface="ＭＳ Ｐゴシック" panose="020B0600070205080204" pitchFamily="34" charset="-128"/>
              <a:cs typeface="Times New Roman" panose="02020603050405020304" pitchFamily="18" charset="0"/>
            </a:endParaRPr>
          </a:p>
        </p:txBody>
      </p:sp>
      <p:sp>
        <p:nvSpPr>
          <p:cNvPr id="9" name="Rectangle 8">
            <a:extLst>
              <a:ext uri="{FF2B5EF4-FFF2-40B4-BE49-F238E27FC236}">
                <a16:creationId xmlns="" xmlns:a16="http://schemas.microsoft.com/office/drawing/2014/main" id="{C2785072-78EF-4235-8E8E-7AA10308BFE2}"/>
              </a:ext>
            </a:extLst>
          </p:cNvPr>
          <p:cNvSpPr/>
          <p:nvPr/>
        </p:nvSpPr>
        <p:spPr>
          <a:xfrm>
            <a:off x="3317612" y="389219"/>
            <a:ext cx="4593065" cy="537121"/>
          </a:xfrm>
          <a:prstGeom prst="rect">
            <a:avLst/>
          </a:prstGeom>
        </p:spPr>
        <p:txBody>
          <a:bodyPr lIns="90728" tIns="45364" rIns="90728" bIns="45364">
            <a:spAutoFit/>
          </a:bodyPr>
          <a:lstStyle/>
          <a:p>
            <a:pPr defTabSz="907274">
              <a:defRPr/>
            </a:pPr>
            <a:r>
              <a:rPr lang="en-US" sz="2895" b="1" dirty="0">
                <a:solidFill>
                  <a:srgbClr val="B4DCFA">
                    <a:lumMod val="50000"/>
                  </a:srgbClr>
                </a:solidFill>
                <a:effectLst>
                  <a:outerShdw blurRad="69850" dist="43180" dir="5400000" sx="0" sy="0">
                    <a:srgbClr val="000000">
                      <a:alpha val="65000"/>
                    </a:srgbClr>
                  </a:outerShdw>
                </a:effectLst>
                <a:latin typeface="Cambria"/>
                <a:cs typeface="Cambria"/>
              </a:rPr>
              <a:t>Rapport  </a:t>
            </a:r>
            <a:r>
              <a:rPr lang="en-US" sz="2895" b="1" dirty="0" err="1">
                <a:solidFill>
                  <a:srgbClr val="B4DCFA">
                    <a:lumMod val="50000"/>
                  </a:srgbClr>
                </a:solidFill>
                <a:effectLst>
                  <a:outerShdw blurRad="69850" dist="43180" dir="5400000" sx="0" sy="0">
                    <a:srgbClr val="000000">
                      <a:alpha val="65000"/>
                    </a:srgbClr>
                  </a:outerShdw>
                </a:effectLst>
                <a:latin typeface="Cambria"/>
                <a:cs typeface="Cambria"/>
              </a:rPr>
              <a:t>d’activité</a:t>
            </a:r>
            <a:r>
              <a:rPr lang="fr-FR" sz="2895" dirty="0">
                <a:solidFill>
                  <a:srgbClr val="B4DCFA">
                    <a:lumMod val="50000"/>
                  </a:srgbClr>
                </a:solidFill>
                <a:latin typeface="Cambria"/>
                <a:cs typeface="Cambria"/>
              </a:rPr>
              <a:t> </a:t>
            </a:r>
            <a:r>
              <a:rPr lang="en-US" sz="2895" b="1" dirty="0">
                <a:solidFill>
                  <a:srgbClr val="B4DCFA">
                    <a:lumMod val="50000"/>
                  </a:srgbClr>
                </a:solidFill>
                <a:effectLst>
                  <a:outerShdw blurRad="69850" dist="43180" dir="5400000" sx="0" sy="0">
                    <a:srgbClr val="000000">
                      <a:alpha val="65000"/>
                    </a:srgbClr>
                  </a:outerShdw>
                </a:effectLst>
                <a:latin typeface="Cambria"/>
                <a:cs typeface="Cambria"/>
              </a:rPr>
              <a:t>2021 </a:t>
            </a:r>
            <a:endParaRPr lang="fr-FR" sz="2895" dirty="0">
              <a:solidFill>
                <a:srgbClr val="B4DCFA">
                  <a:lumMod val="50000"/>
                </a:srgbClr>
              </a:solidFill>
              <a:latin typeface="Cambria"/>
              <a:cs typeface="Cambria"/>
            </a:endParaRPr>
          </a:p>
        </p:txBody>
      </p:sp>
      <p:sp>
        <p:nvSpPr>
          <p:cNvPr id="7177" name="Rectangle 11">
            <a:extLst>
              <a:ext uri="{FF2B5EF4-FFF2-40B4-BE49-F238E27FC236}">
                <a16:creationId xmlns="" xmlns:a16="http://schemas.microsoft.com/office/drawing/2014/main" id="{23A53463-2ADC-4BFF-812B-1DDA6AF0A740}"/>
              </a:ext>
            </a:extLst>
          </p:cNvPr>
          <p:cNvSpPr>
            <a:spLocks noChangeArrowheads="1"/>
          </p:cNvSpPr>
          <p:nvPr/>
        </p:nvSpPr>
        <p:spPr bwMode="auto">
          <a:xfrm>
            <a:off x="8473680" y="6434312"/>
            <a:ext cx="2754690" cy="34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8" tIns="45364" rIns="90728" bIns="45364">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defTabSz="906250" fontAlgn="base">
              <a:spcBef>
                <a:spcPct val="0"/>
              </a:spcBef>
              <a:spcAft>
                <a:spcPct val="0"/>
              </a:spcAft>
              <a:buClrTx/>
              <a:buSzTx/>
              <a:buNone/>
            </a:pPr>
            <a:r>
              <a:rPr lang="en-US" altLang="fr-FR" sz="1628" dirty="0">
                <a:solidFill>
                  <a:prstClr val="black"/>
                </a:solidFill>
                <a:latin typeface="Calibri" panose="020F0502020204030204" pitchFamily="34" charset="0"/>
                <a:cs typeface="Arial" panose="020B0604020202020204" pitchFamily="34" charset="0"/>
              </a:rPr>
              <a:t>www.terredarcs-enciel.fr</a:t>
            </a:r>
            <a:endParaRPr lang="fr-FR" altLang="fr-FR" sz="1628" dirty="0">
              <a:solidFill>
                <a:prstClr val="black"/>
              </a:solidFill>
              <a:latin typeface="Calibri" panose="020F0502020204030204" pitchFamily="34" charset="0"/>
              <a:cs typeface="Arial" panose="020B0604020202020204" pitchFamily="34" charset="0"/>
            </a:endParaRPr>
          </a:p>
        </p:txBody>
      </p:sp>
      <p:pic>
        <p:nvPicPr>
          <p:cNvPr id="7179" name="Image 12" descr="Logo Taec PNG.png">
            <a:extLst>
              <a:ext uri="{FF2B5EF4-FFF2-40B4-BE49-F238E27FC236}">
                <a16:creationId xmlns="" xmlns:a16="http://schemas.microsoft.com/office/drawing/2014/main" id="{DDBDAC82-1C42-45EB-AD65-89CAA370B6F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61840" y="-84219"/>
            <a:ext cx="2553618" cy="218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 xmlns:a16="http://schemas.microsoft.com/office/drawing/2014/main" id="{82DF5856-11E8-1E30-D078-D57018DA8DB7}"/>
              </a:ext>
            </a:extLst>
          </p:cNvPr>
          <p:cNvPicPr>
            <a:picLocks noChangeAspect="1"/>
          </p:cNvPicPr>
          <p:nvPr/>
        </p:nvPicPr>
        <p:blipFill>
          <a:blip r:embed="rId4"/>
          <a:stretch>
            <a:fillRect/>
          </a:stretch>
        </p:blipFill>
        <p:spPr>
          <a:xfrm>
            <a:off x="3390408" y="1097968"/>
            <a:ext cx="6371432" cy="480357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Image 12">
            <a:extLst>
              <a:ext uri="{FF2B5EF4-FFF2-40B4-BE49-F238E27FC236}">
                <a16:creationId xmlns="" xmlns:a16="http://schemas.microsoft.com/office/drawing/2014/main" id="{1E0E9E45-BD53-4634-9C83-239FA142FF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722" y="554386"/>
            <a:ext cx="9480557" cy="96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2" name="Text Box 18">
            <a:extLst>
              <a:ext uri="{FF2B5EF4-FFF2-40B4-BE49-F238E27FC236}">
                <a16:creationId xmlns="" xmlns:a16="http://schemas.microsoft.com/office/drawing/2014/main" id="{44E92330-6EAF-489C-A901-2728C4C8E824}"/>
              </a:ext>
            </a:extLst>
          </p:cNvPr>
          <p:cNvSpPr txBox="1">
            <a:spLocks noChangeArrowheads="1"/>
          </p:cNvSpPr>
          <p:nvPr/>
        </p:nvSpPr>
        <p:spPr bwMode="auto">
          <a:xfrm>
            <a:off x="1355722" y="2286"/>
            <a:ext cx="9480557" cy="554385"/>
          </a:xfrm>
          <a:prstGeom prst="rect">
            <a:avLst/>
          </a:prstGeom>
          <a:solidFill>
            <a:srgbClr val="79ADC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715" tIns="0" rIns="90715" bIns="0"/>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algn="ctr" eaLnBrk="1" hangingPunct="1">
              <a:spcBef>
                <a:spcPct val="0"/>
              </a:spcBef>
              <a:spcAft>
                <a:spcPct val="0"/>
              </a:spcAft>
              <a:buClrTx/>
              <a:buSzTx/>
              <a:buNone/>
            </a:pPr>
            <a:r>
              <a:rPr lang="fr-FR" altLang="fr-FR" sz="2533" b="1">
                <a:solidFill>
                  <a:srgbClr val="FFFFFF"/>
                </a:solidFill>
                <a:latin typeface="Calibri" panose="020F0502020204030204" pitchFamily="34" charset="0"/>
              </a:rPr>
              <a:t>LE CONSEIL D’ADMINISTRATION</a:t>
            </a:r>
            <a:endParaRPr lang="fr-FR" altLang="fr-FR" sz="2533">
              <a:solidFill>
                <a:schemeClr val="tx1"/>
              </a:solidFill>
              <a:latin typeface="Calibri" panose="020F0502020204030204" pitchFamily="34" charset="0"/>
            </a:endParaRPr>
          </a:p>
        </p:txBody>
      </p:sp>
      <p:sp>
        <p:nvSpPr>
          <p:cNvPr id="14" name="ZoneTexte 13">
            <a:extLst>
              <a:ext uri="{FF2B5EF4-FFF2-40B4-BE49-F238E27FC236}">
                <a16:creationId xmlns="" xmlns:a16="http://schemas.microsoft.com/office/drawing/2014/main" id="{4EDD98E9-1D2A-3919-8975-02E612B71A95}"/>
              </a:ext>
            </a:extLst>
          </p:cNvPr>
          <p:cNvSpPr txBox="1"/>
          <p:nvPr/>
        </p:nvSpPr>
        <p:spPr>
          <a:xfrm>
            <a:off x="1178440" y="965428"/>
            <a:ext cx="9480557" cy="4330160"/>
          </a:xfrm>
          <a:prstGeom prst="rect">
            <a:avLst/>
          </a:prstGeom>
          <a:noFill/>
        </p:spPr>
        <p:txBody>
          <a:bodyPr wrap="square">
            <a:spAutoFit/>
          </a:bodyPr>
          <a:lstStyle/>
          <a:p>
            <a:pPr marL="232666" indent="0" algn="just">
              <a:lnSpc>
                <a:spcPct val="115000"/>
              </a:lnSpc>
              <a:spcAft>
                <a:spcPts val="905"/>
              </a:spcAft>
              <a:buNone/>
            </a:pPr>
            <a:r>
              <a:rPr lang="fr-FR" dirty="0">
                <a:latin typeface="Calibri" panose="020F0502020204030204" pitchFamily="34" charset="0"/>
                <a:ea typeface="Times New Roman" panose="02020603050405020304" pitchFamily="18" charset="0"/>
                <a:cs typeface="Calibri" panose="020F0502020204030204" pitchFamily="34" charset="0"/>
              </a:rPr>
              <a:t>Le Conseil d’Administration et particulièrement les membres du bureau ont été attentifs à suivre les directives gouvernementales, à la sécurité des salariés, des bénévoles et des personnes accueillies. Le Conseil d’Administration s’est réuni 4 fois, le 17/3, le 27/5, le 7/ 10 et le 8/12 en visio-conférence ou en présentiel. Le bureau s’est retrouvé régulièrement en présentiel ou par visioconférence excepté au mois d’août. Les membres du bureau sont restés en contact tout au long de l’année, ils  ont assuré des temps de travail réguliers sur les différents dossiers. </a:t>
            </a:r>
            <a:endParaRPr lang="fr-FR" dirty="0">
              <a:latin typeface="Calibri" panose="020F0502020204030204" pitchFamily="34" charset="0"/>
              <a:ea typeface="Calibri" panose="020F0502020204030204" pitchFamily="34" charset="0"/>
              <a:cs typeface="Times New Roman" panose="02020603050405020304" pitchFamily="18" charset="0"/>
            </a:endParaRPr>
          </a:p>
          <a:p>
            <a:pPr marL="232666" indent="0" algn="just">
              <a:lnSpc>
                <a:spcPct val="115000"/>
              </a:lnSpc>
              <a:spcAft>
                <a:spcPts val="905"/>
              </a:spcAft>
              <a:buNone/>
            </a:pPr>
            <a:r>
              <a:rPr lang="fr-FR" dirty="0">
                <a:latin typeface="Calibri" panose="020F0502020204030204" pitchFamily="34" charset="0"/>
                <a:ea typeface="Times New Roman" panose="02020603050405020304" pitchFamily="18" charset="0"/>
                <a:cs typeface="Calibri" panose="020F0502020204030204" pitchFamily="34" charset="0"/>
              </a:rPr>
              <a:t>L’Assemblée Générale du 18/06 s’est réunie régulièrement en présence de nombreux participants, bénévoles et partenaires. Le Conseil d’Administration a été renouvelé : 3 administrateurs poursuivent leur fonction. Suite au départ du Docteur Nicolas de </a:t>
            </a:r>
            <a:r>
              <a:rPr lang="fr-FR" dirty="0" err="1">
                <a:latin typeface="Calibri" panose="020F0502020204030204" pitchFamily="34" charset="0"/>
                <a:ea typeface="Times New Roman" panose="02020603050405020304" pitchFamily="18" charset="0"/>
                <a:cs typeface="Calibri" panose="020F0502020204030204" pitchFamily="34" charset="0"/>
              </a:rPr>
              <a:t>Jerphanion</a:t>
            </a:r>
            <a:r>
              <a:rPr lang="fr-FR" dirty="0">
                <a:latin typeface="Calibri" panose="020F0502020204030204" pitchFamily="34" charset="0"/>
                <a:ea typeface="Times New Roman" panose="02020603050405020304" pitchFamily="18" charset="0"/>
                <a:cs typeface="Calibri" panose="020F0502020204030204" pitchFamily="34" charset="0"/>
              </a:rPr>
              <a:t> chaleureusement remercié pour son implication depuis des années. Un nouvel administrateur, </a:t>
            </a:r>
            <a:r>
              <a:rPr lang="fr-FR" dirty="0" err="1">
                <a:latin typeface="Calibri" panose="020F0502020204030204" pitchFamily="34" charset="0"/>
                <a:ea typeface="Times New Roman" panose="02020603050405020304" pitchFamily="18" charset="0"/>
                <a:cs typeface="Calibri" panose="020F0502020204030204" pitchFamily="34" charset="0"/>
              </a:rPr>
              <a:t>Eric</a:t>
            </a:r>
            <a:r>
              <a:rPr lang="fr-FR" dirty="0">
                <a:latin typeface="Calibri" panose="020F0502020204030204" pitchFamily="34" charset="0"/>
                <a:ea typeface="Times New Roman" panose="02020603050405020304" pitchFamily="18" charset="0"/>
                <a:cs typeface="Calibri" panose="020F0502020204030204" pitchFamily="34" charset="0"/>
              </a:rPr>
              <a:t> Guidera, élu à l’unanimité, apporte un nouveau  dynamisme.</a:t>
            </a:r>
            <a:r>
              <a:rPr lang="fr-FR" dirty="0">
                <a:solidFill>
                  <a:srgbClr val="FFFF00"/>
                </a:solidFill>
                <a:latin typeface="Calibri" panose="020F0502020204030204" pitchFamily="34" charset="0"/>
                <a:ea typeface="Times New Roman" panose="02020603050405020304" pitchFamily="18" charset="0"/>
                <a:cs typeface="Calibri" panose="020F0502020204030204" pitchFamily="34" charset="0"/>
              </a:rPr>
              <a:t> </a:t>
            </a:r>
            <a:r>
              <a:rPr lang="fr-FR" dirty="0">
                <a:latin typeface="Calibri" panose="020F0502020204030204" pitchFamily="34" charset="0"/>
                <a:ea typeface="Times New Roman" panose="02020603050405020304" pitchFamily="18" charset="0"/>
                <a:cs typeface="Calibri" panose="020F0502020204030204" pitchFamily="34" charset="0"/>
              </a:rPr>
              <a:t>Suite à l’Assemblée Générale, le Conseil d’Administration a renouvelé le bureau qui s’est remis rapidement au travail. Au mois d’octobre, le CA a coopté un nouvel administrateur, Madame Catherine Nicolet.</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Espace réservé du numéro de diapositive 2">
            <a:extLst>
              <a:ext uri="{FF2B5EF4-FFF2-40B4-BE49-F238E27FC236}">
                <a16:creationId xmlns="" xmlns:a16="http://schemas.microsoft.com/office/drawing/2014/main" id="{685515EA-0F38-8E66-3A8A-AE3DB66266BC}"/>
              </a:ext>
            </a:extLst>
          </p:cNvPr>
          <p:cNvSpPr>
            <a:spLocks noGrp="1"/>
          </p:cNvSpPr>
          <p:nvPr>
            <p:ph type="sldNum" sz="quarter" idx="16"/>
          </p:nvPr>
        </p:nvSpPr>
        <p:spPr/>
        <p:txBody>
          <a:bodyPr/>
          <a:lstStyle/>
          <a:p>
            <a:pPr>
              <a:defRPr/>
            </a:pPr>
            <a:fld id="{89A4EEF6-FC37-4CA4-9566-D427FD73640A}" type="slidenum">
              <a:rPr lang="en-US" altLang="fr-FR" smtClean="0"/>
              <a:pPr>
                <a:defRPr/>
              </a:pPr>
              <a:t>10</a:t>
            </a:fld>
            <a:endParaRPr lang="en-US" altLang="fr-FR"/>
          </a:p>
        </p:txBody>
      </p:sp>
      <p:sp>
        <p:nvSpPr>
          <p:cNvPr id="7" name="Espace réservé du pied de page 1">
            <a:extLst>
              <a:ext uri="{FF2B5EF4-FFF2-40B4-BE49-F238E27FC236}">
                <a16:creationId xmlns="" xmlns:a16="http://schemas.microsoft.com/office/drawing/2014/main" id="{3CDC4C21-4FDB-524C-E6FE-027922BFF646}"/>
              </a:ext>
            </a:extLst>
          </p:cNvPr>
          <p:cNvSpPr txBox="1">
            <a:spLocks/>
          </p:cNvSpPr>
          <p:nvPr/>
        </p:nvSpPr>
        <p:spPr bwMode="auto">
          <a:xfrm>
            <a:off x="8686800" y="6463125"/>
            <a:ext cx="2028747" cy="27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8" tIns="45364" rIns="90728" bIns="45364" anchor="ct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fr-FR" sz="1086" i="1" dirty="0">
                <a:solidFill>
                  <a:schemeClr val="tx1"/>
                </a:solidFill>
                <a:latin typeface="Calibri" panose="020F0502020204030204" pitchFamily="34" charset="0"/>
              </a:rPr>
              <a:t>Rapport </a:t>
            </a:r>
            <a:r>
              <a:rPr lang="en-US" altLang="fr-FR" sz="1086" i="1" dirty="0" err="1">
                <a:solidFill>
                  <a:schemeClr val="tx1"/>
                </a:solidFill>
                <a:latin typeface="Calibri" panose="020F0502020204030204" pitchFamily="34" charset="0"/>
              </a:rPr>
              <a:t>d'activité</a:t>
            </a:r>
            <a:r>
              <a:rPr lang="en-US" altLang="fr-FR" sz="1086" i="1" dirty="0">
                <a:solidFill>
                  <a:schemeClr val="tx1"/>
                </a:solidFill>
                <a:latin typeface="Calibri" panose="020F0502020204030204" pitchFamily="34" charset="0"/>
              </a:rPr>
              <a:t> TAEC  2021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age 55">
            <a:extLst>
              <a:ext uri="{FF2B5EF4-FFF2-40B4-BE49-F238E27FC236}">
                <a16:creationId xmlns="" xmlns:a16="http://schemas.microsoft.com/office/drawing/2014/main" id="{948B2635-C858-476E-BB68-24A32BB37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0585" y="3431155"/>
            <a:ext cx="300172" cy="56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ZoneTexte 59">
            <a:extLst>
              <a:ext uri="{FF2B5EF4-FFF2-40B4-BE49-F238E27FC236}">
                <a16:creationId xmlns="" xmlns:a16="http://schemas.microsoft.com/office/drawing/2014/main" id="{FE660379-F1B0-47F2-8F92-7EBC8EBA61D7}"/>
              </a:ext>
            </a:extLst>
          </p:cNvPr>
          <p:cNvSpPr txBox="1">
            <a:spLocks noChangeArrowheads="1"/>
          </p:cNvSpPr>
          <p:nvPr/>
        </p:nvSpPr>
        <p:spPr bwMode="auto">
          <a:xfrm>
            <a:off x="1513707" y="2579470"/>
            <a:ext cx="1259574" cy="579710"/>
          </a:xfrm>
          <a:prstGeom prst="rect">
            <a:avLst/>
          </a:prstGeom>
          <a:noFill/>
          <a:ln w="9525">
            <a:solidFill>
              <a:srgbClr val="4460AD"/>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fr-FR" altLang="fr-FR" sz="1719">
                <a:solidFill>
                  <a:schemeClr val="tx1"/>
                </a:solidFill>
              </a:rPr>
              <a:t>  </a:t>
            </a:r>
            <a:r>
              <a:rPr lang="fr-FR" altLang="fr-FR" sz="1448" b="1">
                <a:solidFill>
                  <a:schemeClr val="tx1"/>
                </a:solidFill>
                <a:latin typeface="Calibri" panose="020F0502020204030204" pitchFamily="34" charset="0"/>
              </a:rPr>
              <a:t>Moyenne </a:t>
            </a:r>
          </a:p>
          <a:p>
            <a:pPr eaLnBrk="1" hangingPunct="1">
              <a:spcBef>
                <a:spcPct val="0"/>
              </a:spcBef>
              <a:spcAft>
                <a:spcPct val="0"/>
              </a:spcAft>
              <a:buClrTx/>
              <a:buSzTx/>
              <a:buFontTx/>
              <a:buNone/>
            </a:pPr>
            <a:r>
              <a:rPr lang="fr-FR" altLang="fr-FR" sz="1448" b="1">
                <a:solidFill>
                  <a:schemeClr val="tx1"/>
                </a:solidFill>
                <a:latin typeface="Calibri" panose="020F0502020204030204" pitchFamily="34" charset="0"/>
              </a:rPr>
              <a:t>       d’âge    </a:t>
            </a:r>
          </a:p>
        </p:txBody>
      </p:sp>
      <p:pic>
        <p:nvPicPr>
          <p:cNvPr id="18436" name="Image 65">
            <a:extLst>
              <a:ext uri="{FF2B5EF4-FFF2-40B4-BE49-F238E27FC236}">
                <a16:creationId xmlns="" xmlns:a16="http://schemas.microsoft.com/office/drawing/2014/main" id="{7D3EE723-543B-4021-8BA8-60EA2678955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7069" y="1543949"/>
            <a:ext cx="328896" cy="54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ZoneTexte 1">
            <a:extLst>
              <a:ext uri="{FF2B5EF4-FFF2-40B4-BE49-F238E27FC236}">
                <a16:creationId xmlns="" xmlns:a16="http://schemas.microsoft.com/office/drawing/2014/main" id="{5C4064C9-3526-45C5-BB8B-8C6ABD5E6A00}"/>
              </a:ext>
            </a:extLst>
          </p:cNvPr>
          <p:cNvSpPr txBox="1">
            <a:spLocks noChangeArrowheads="1"/>
          </p:cNvSpPr>
          <p:nvPr/>
        </p:nvSpPr>
        <p:spPr bwMode="auto">
          <a:xfrm flipH="1">
            <a:off x="1533814" y="3718402"/>
            <a:ext cx="696572" cy="57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fr-FR" altLang="fr-FR" sz="1719" b="1" dirty="0">
                <a:solidFill>
                  <a:schemeClr val="tx1"/>
                </a:solidFill>
                <a:latin typeface="Calibri" panose="020F0502020204030204" pitchFamily="34" charset="0"/>
              </a:rPr>
              <a:t>55 </a:t>
            </a:r>
            <a:r>
              <a:rPr lang="fr-FR" altLang="fr-FR" sz="1448" dirty="0">
                <a:solidFill>
                  <a:schemeClr val="tx1"/>
                </a:solidFill>
                <a:latin typeface="Calibri" panose="020F0502020204030204" pitchFamily="34" charset="0"/>
              </a:rPr>
              <a:t>ans</a:t>
            </a:r>
          </a:p>
        </p:txBody>
      </p:sp>
      <p:sp>
        <p:nvSpPr>
          <p:cNvPr id="18438" name="ZoneTexte 3">
            <a:extLst>
              <a:ext uri="{FF2B5EF4-FFF2-40B4-BE49-F238E27FC236}">
                <a16:creationId xmlns="" xmlns:a16="http://schemas.microsoft.com/office/drawing/2014/main" id="{D81AAFAA-99F7-450B-9EBE-3268BC158262}"/>
              </a:ext>
            </a:extLst>
          </p:cNvPr>
          <p:cNvSpPr txBox="1">
            <a:spLocks noChangeArrowheads="1"/>
          </p:cNvSpPr>
          <p:nvPr/>
        </p:nvSpPr>
        <p:spPr bwMode="auto">
          <a:xfrm>
            <a:off x="1513707" y="1699062"/>
            <a:ext cx="716679" cy="356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fr-FR" altLang="fr-FR" sz="1719" b="1" dirty="0">
                <a:solidFill>
                  <a:schemeClr val="tx1"/>
                </a:solidFill>
                <a:latin typeface="Calibri" panose="020F0502020204030204" pitchFamily="34" charset="0"/>
              </a:rPr>
              <a:t>54 </a:t>
            </a:r>
            <a:r>
              <a:rPr lang="fr-FR" altLang="fr-FR" sz="1448" dirty="0">
                <a:solidFill>
                  <a:schemeClr val="tx1"/>
                </a:solidFill>
                <a:latin typeface="Calibri" panose="020F0502020204030204" pitchFamily="34" charset="0"/>
              </a:rPr>
              <a:t>ans</a:t>
            </a:r>
          </a:p>
        </p:txBody>
      </p:sp>
      <p:sp>
        <p:nvSpPr>
          <p:cNvPr id="18439" name="ZoneTexte 4">
            <a:extLst>
              <a:ext uri="{FF2B5EF4-FFF2-40B4-BE49-F238E27FC236}">
                <a16:creationId xmlns="" xmlns:a16="http://schemas.microsoft.com/office/drawing/2014/main" id="{7DCE1DBD-56FD-4CAE-93F5-25BECC4FA4C3}"/>
              </a:ext>
            </a:extLst>
          </p:cNvPr>
          <p:cNvSpPr txBox="1">
            <a:spLocks noChangeArrowheads="1"/>
          </p:cNvSpPr>
          <p:nvPr/>
        </p:nvSpPr>
        <p:spPr bwMode="auto">
          <a:xfrm>
            <a:off x="9795012" y="3544617"/>
            <a:ext cx="761202" cy="356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fr-FR" altLang="fr-FR" sz="1719" b="1" dirty="0">
                <a:solidFill>
                  <a:schemeClr val="tx1"/>
                </a:solidFill>
                <a:latin typeface="Calibri" panose="020F0502020204030204" pitchFamily="34" charset="0"/>
              </a:rPr>
              <a:t>66 </a:t>
            </a:r>
            <a:r>
              <a:rPr lang="fr-FR" altLang="fr-FR" sz="1448" dirty="0">
                <a:solidFill>
                  <a:schemeClr val="tx1"/>
                </a:solidFill>
                <a:latin typeface="Calibri" panose="020F0502020204030204" pitchFamily="34" charset="0"/>
              </a:rPr>
              <a:t>ans</a:t>
            </a:r>
          </a:p>
        </p:txBody>
      </p:sp>
      <p:sp>
        <p:nvSpPr>
          <p:cNvPr id="18440" name="ZoneTexte 11">
            <a:extLst>
              <a:ext uri="{FF2B5EF4-FFF2-40B4-BE49-F238E27FC236}">
                <a16:creationId xmlns="" xmlns:a16="http://schemas.microsoft.com/office/drawing/2014/main" id="{358F0480-8E8F-4CCF-B3CF-F9672292E1D5}"/>
              </a:ext>
            </a:extLst>
          </p:cNvPr>
          <p:cNvSpPr txBox="1">
            <a:spLocks noChangeArrowheads="1"/>
          </p:cNvSpPr>
          <p:nvPr/>
        </p:nvSpPr>
        <p:spPr bwMode="auto">
          <a:xfrm>
            <a:off x="9671495" y="1699062"/>
            <a:ext cx="890463" cy="356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fr-FR" altLang="fr-FR" sz="1719" b="1" dirty="0">
                <a:solidFill>
                  <a:schemeClr val="tx1"/>
                </a:solidFill>
                <a:latin typeface="Calibri" panose="020F0502020204030204" pitchFamily="34" charset="0"/>
              </a:rPr>
              <a:t>59 </a:t>
            </a:r>
            <a:r>
              <a:rPr lang="fr-FR" altLang="fr-FR" sz="1448" dirty="0">
                <a:solidFill>
                  <a:schemeClr val="tx1"/>
                </a:solidFill>
                <a:latin typeface="Calibri" panose="020F0502020204030204" pitchFamily="34" charset="0"/>
              </a:rPr>
              <a:t>ans</a:t>
            </a:r>
            <a:r>
              <a:rPr lang="fr-FR" altLang="fr-FR" sz="1719" b="1" dirty="0">
                <a:solidFill>
                  <a:schemeClr val="tx1"/>
                </a:solidFill>
                <a:latin typeface="Calibri" panose="020F0502020204030204" pitchFamily="34" charset="0"/>
              </a:rPr>
              <a:t> </a:t>
            </a:r>
          </a:p>
        </p:txBody>
      </p:sp>
      <p:sp>
        <p:nvSpPr>
          <p:cNvPr id="18441" name="ZoneTexte 18">
            <a:extLst>
              <a:ext uri="{FF2B5EF4-FFF2-40B4-BE49-F238E27FC236}">
                <a16:creationId xmlns="" xmlns:a16="http://schemas.microsoft.com/office/drawing/2014/main" id="{F65DE594-419C-45D1-8CBD-75090D46FFBC}"/>
              </a:ext>
            </a:extLst>
          </p:cNvPr>
          <p:cNvSpPr>
            <a:spLocks noChangeArrowheads="1"/>
          </p:cNvSpPr>
          <p:nvPr/>
        </p:nvSpPr>
        <p:spPr bwMode="auto">
          <a:xfrm flipH="1">
            <a:off x="-7468398" y="1815395"/>
            <a:ext cx="1927421" cy="847024"/>
          </a:xfrm>
          <a:prstGeom prst="leftArrow">
            <a:avLst>
              <a:gd name="adj1" fmla="val 50000"/>
              <a:gd name="adj2" fmla="val 5002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fr-FR" altLang="fr-FR" sz="1628" b="1">
                <a:solidFill>
                  <a:schemeClr val="tx1"/>
                </a:solidFill>
                <a:latin typeface="Calibri" panose="020F0502020204030204" pitchFamily="34" charset="0"/>
              </a:rPr>
              <a:t>  </a:t>
            </a:r>
            <a:r>
              <a:rPr lang="fr-FR" altLang="fr-FR" sz="2171" b="1">
                <a:solidFill>
                  <a:schemeClr val="bg1"/>
                </a:solidFill>
                <a:latin typeface="Calibri" panose="020F0502020204030204" pitchFamily="34" charset="0"/>
              </a:rPr>
              <a:t>Participants</a:t>
            </a:r>
          </a:p>
        </p:txBody>
      </p:sp>
      <p:sp>
        <p:nvSpPr>
          <p:cNvPr id="22" name="Légende encadrée avec une bordure 1 21">
            <a:extLst>
              <a:ext uri="{FF2B5EF4-FFF2-40B4-BE49-F238E27FC236}">
                <a16:creationId xmlns="" xmlns:a16="http://schemas.microsoft.com/office/drawing/2014/main" id="{D67E3483-F9CA-4A2D-AC19-9349E57C45A7}"/>
              </a:ext>
            </a:extLst>
          </p:cNvPr>
          <p:cNvSpPr/>
          <p:nvPr/>
        </p:nvSpPr>
        <p:spPr>
          <a:xfrm>
            <a:off x="2536666" y="1454844"/>
            <a:ext cx="814241" cy="702683"/>
          </a:xfrm>
          <a:prstGeom prst="accentBorderCallout1">
            <a:avLst>
              <a:gd name="adj1" fmla="val 82671"/>
              <a:gd name="adj2" fmla="val -6499"/>
              <a:gd name="adj3" fmla="val 112500"/>
              <a:gd name="adj4" fmla="val -38333"/>
            </a:avLst>
          </a:prstGeom>
        </p:spPr>
        <p:style>
          <a:lnRef idx="0">
            <a:schemeClr val="accent2"/>
          </a:lnRef>
          <a:fillRef idx="3">
            <a:schemeClr val="accent2"/>
          </a:fillRef>
          <a:effectRef idx="3">
            <a:schemeClr val="accent2"/>
          </a:effectRef>
          <a:fontRef idx="minor">
            <a:schemeClr val="lt1"/>
          </a:fontRef>
        </p:style>
        <p:txBody>
          <a:bodyPr anchor="ctr"/>
          <a:lstStyle/>
          <a:p>
            <a:pPr algn="ctr" defTabSz="907274">
              <a:defRPr/>
            </a:pPr>
            <a:r>
              <a:rPr lang="fr-FR" sz="2171" b="1" dirty="0">
                <a:solidFill>
                  <a:schemeClr val="bg1"/>
                </a:solidFill>
                <a:latin typeface="Calibri"/>
              </a:rPr>
              <a:t>22</a:t>
            </a:r>
            <a:endParaRPr lang="fr-FR" sz="2171" b="1" dirty="0">
              <a:solidFill>
                <a:schemeClr val="bg1"/>
              </a:solidFill>
            </a:endParaRPr>
          </a:p>
        </p:txBody>
      </p:sp>
      <p:sp>
        <p:nvSpPr>
          <p:cNvPr id="41" name="Légende encadrée avec une bordure 1 40">
            <a:extLst>
              <a:ext uri="{FF2B5EF4-FFF2-40B4-BE49-F238E27FC236}">
                <a16:creationId xmlns="" xmlns:a16="http://schemas.microsoft.com/office/drawing/2014/main" id="{81C6FA95-829F-4930-9731-6D902F9A63D9}"/>
              </a:ext>
            </a:extLst>
          </p:cNvPr>
          <p:cNvSpPr/>
          <p:nvPr/>
        </p:nvSpPr>
        <p:spPr>
          <a:xfrm>
            <a:off x="2536666" y="3431385"/>
            <a:ext cx="814241" cy="704113"/>
          </a:xfrm>
          <a:prstGeom prst="accentBorderCallout1">
            <a:avLst>
              <a:gd name="adj1" fmla="val 88150"/>
              <a:gd name="adj2" fmla="val -8333"/>
              <a:gd name="adj3" fmla="val 112500"/>
              <a:gd name="adj4" fmla="val -38333"/>
            </a:avLst>
          </a:prstGeom>
        </p:spPr>
        <p:style>
          <a:lnRef idx="0">
            <a:schemeClr val="accent2"/>
          </a:lnRef>
          <a:fillRef idx="3">
            <a:schemeClr val="accent2"/>
          </a:fillRef>
          <a:effectRef idx="3">
            <a:schemeClr val="accent2"/>
          </a:effectRef>
          <a:fontRef idx="minor">
            <a:schemeClr val="lt1"/>
          </a:fontRef>
        </p:style>
        <p:txBody>
          <a:bodyPr anchor="ctr"/>
          <a:lstStyle/>
          <a:p>
            <a:pPr algn="ctr" defTabSz="907274">
              <a:defRPr/>
            </a:pPr>
            <a:endParaRPr lang="fr-FR" sz="2171" b="1" dirty="0">
              <a:solidFill>
                <a:schemeClr val="bg1"/>
              </a:solidFill>
              <a:latin typeface="Calibri"/>
              <a:cs typeface="Calibri"/>
            </a:endParaRPr>
          </a:p>
          <a:p>
            <a:pPr algn="ctr" defTabSz="907274">
              <a:defRPr/>
            </a:pPr>
            <a:r>
              <a:rPr lang="fr-FR" sz="2171" b="1" dirty="0">
                <a:solidFill>
                  <a:schemeClr val="bg1"/>
                </a:solidFill>
                <a:latin typeface="Calibri"/>
                <a:cs typeface="Calibri"/>
              </a:rPr>
              <a:t>8</a:t>
            </a:r>
          </a:p>
          <a:p>
            <a:pPr algn="ctr" defTabSz="907274">
              <a:defRPr/>
            </a:pPr>
            <a:endParaRPr lang="fr-FR" sz="2171" b="1" dirty="0">
              <a:solidFill>
                <a:schemeClr val="bg1"/>
              </a:solidFill>
            </a:endParaRPr>
          </a:p>
        </p:txBody>
      </p:sp>
      <p:sp>
        <p:nvSpPr>
          <p:cNvPr id="32" name="Processus 31">
            <a:extLst>
              <a:ext uri="{FF2B5EF4-FFF2-40B4-BE49-F238E27FC236}">
                <a16:creationId xmlns="" xmlns:a16="http://schemas.microsoft.com/office/drawing/2014/main" id="{336ADD81-1145-4367-AECB-4AB4AF3D9EDD}"/>
              </a:ext>
            </a:extLst>
          </p:cNvPr>
          <p:cNvSpPr/>
          <p:nvPr/>
        </p:nvSpPr>
        <p:spPr>
          <a:xfrm>
            <a:off x="3524087" y="2230804"/>
            <a:ext cx="1302785" cy="977089"/>
          </a:xfrm>
          <a:prstGeom prst="flowChartProcess">
            <a:avLst/>
          </a:prstGeom>
        </p:spPr>
        <p:style>
          <a:lnRef idx="0">
            <a:schemeClr val="accent2"/>
          </a:lnRef>
          <a:fillRef idx="3">
            <a:schemeClr val="accent2"/>
          </a:fillRef>
          <a:effectRef idx="3">
            <a:schemeClr val="accent2"/>
          </a:effectRef>
          <a:fontRef idx="minor">
            <a:schemeClr val="lt1"/>
          </a:fontRef>
        </p:style>
        <p:txBody>
          <a:bodyPr anchor="ctr"/>
          <a:lstStyle/>
          <a:p>
            <a:pPr algn="ctr" defTabSz="907274">
              <a:defRPr/>
            </a:pPr>
            <a:r>
              <a:rPr lang="fr-FR" sz="2533" b="1">
                <a:latin typeface="Calibri"/>
                <a:cs typeface="Calibri"/>
              </a:rPr>
              <a:t>30</a:t>
            </a:r>
          </a:p>
          <a:p>
            <a:pPr algn="ctr" defTabSz="907274">
              <a:defRPr/>
            </a:pPr>
            <a:r>
              <a:rPr lang="fr-FR" sz="1448">
                <a:latin typeface="Calibri"/>
                <a:cs typeface="Calibri"/>
              </a:rPr>
              <a:t>participants</a:t>
            </a:r>
          </a:p>
        </p:txBody>
      </p:sp>
      <p:sp>
        <p:nvSpPr>
          <p:cNvPr id="40" name="Processus 39">
            <a:extLst>
              <a:ext uri="{FF2B5EF4-FFF2-40B4-BE49-F238E27FC236}">
                <a16:creationId xmlns="" xmlns:a16="http://schemas.microsoft.com/office/drawing/2014/main" id="{C505A054-62C7-46AD-9393-3BE990B21AA3}"/>
              </a:ext>
            </a:extLst>
          </p:cNvPr>
          <p:cNvSpPr/>
          <p:nvPr/>
        </p:nvSpPr>
        <p:spPr>
          <a:xfrm>
            <a:off x="4949745" y="737583"/>
            <a:ext cx="1730283" cy="1309721"/>
          </a:xfrm>
          <a:prstGeom prst="flowChartProcess">
            <a:avLst/>
          </a:prstGeom>
          <a:solidFill>
            <a:srgbClr val="5A8BAD"/>
          </a:solidFill>
          <a:effectLst>
            <a:innerShdw blurRad="63500" dist="50800" dir="13500000">
              <a:prstClr val="black">
                <a:alpha val="50000"/>
              </a:prstClr>
            </a:innerShdw>
          </a:effectLst>
          <a:scene3d>
            <a:camera prst="orthographicFront"/>
            <a:lightRig rig="threePt" dir="t"/>
          </a:scene3d>
          <a:sp3d>
            <a:bevelT w="165100" prst="coolSlant"/>
          </a:sp3d>
        </p:spPr>
        <p:style>
          <a:lnRef idx="1">
            <a:schemeClr val="accent2"/>
          </a:lnRef>
          <a:fillRef idx="2">
            <a:schemeClr val="accent2"/>
          </a:fillRef>
          <a:effectRef idx="1">
            <a:schemeClr val="accent2"/>
          </a:effectRef>
          <a:fontRef idx="minor">
            <a:schemeClr val="dk1"/>
          </a:fontRef>
        </p:style>
        <p:txBody>
          <a:bodyPr anchor="ctr"/>
          <a:lstStyle/>
          <a:p>
            <a:pPr algn="ctr" defTabSz="907274">
              <a:defRPr/>
            </a:pPr>
            <a:r>
              <a:rPr lang="fr-FR" sz="2533" b="1">
                <a:solidFill>
                  <a:schemeClr val="bg1"/>
                </a:solidFill>
                <a:latin typeface="Calibri"/>
                <a:cs typeface="Calibri"/>
              </a:rPr>
              <a:t>92</a:t>
            </a:r>
          </a:p>
          <a:p>
            <a:pPr algn="ctr" defTabSz="907274">
              <a:defRPr/>
            </a:pPr>
            <a:r>
              <a:rPr lang="fr-FR" sz="1809">
                <a:solidFill>
                  <a:schemeClr val="bg1"/>
                </a:solidFill>
                <a:latin typeface="Calibri"/>
                <a:cs typeface="Calibri"/>
              </a:rPr>
              <a:t>adhérents</a:t>
            </a:r>
          </a:p>
        </p:txBody>
      </p:sp>
      <p:sp>
        <p:nvSpPr>
          <p:cNvPr id="52" name="Processus 51">
            <a:extLst>
              <a:ext uri="{FF2B5EF4-FFF2-40B4-BE49-F238E27FC236}">
                <a16:creationId xmlns="" xmlns:a16="http://schemas.microsoft.com/office/drawing/2014/main" id="{D966642C-3A38-4169-AFC1-02A978E1840E}"/>
              </a:ext>
            </a:extLst>
          </p:cNvPr>
          <p:cNvSpPr/>
          <p:nvPr/>
        </p:nvSpPr>
        <p:spPr>
          <a:xfrm>
            <a:off x="6971740" y="2230804"/>
            <a:ext cx="1302785" cy="977089"/>
          </a:xfrm>
          <a:prstGeom prst="flowChartProcess">
            <a:avLst/>
          </a:prstGeom>
          <a:solidFill>
            <a:schemeClr val="bg2">
              <a:lumMod val="50000"/>
            </a:schemeClr>
          </a:solidFill>
        </p:spPr>
        <p:style>
          <a:lnRef idx="0">
            <a:schemeClr val="accent1"/>
          </a:lnRef>
          <a:fillRef idx="3">
            <a:schemeClr val="accent1"/>
          </a:fillRef>
          <a:effectRef idx="3">
            <a:schemeClr val="accent1"/>
          </a:effectRef>
          <a:fontRef idx="minor">
            <a:schemeClr val="lt1"/>
          </a:fontRef>
        </p:style>
        <p:txBody>
          <a:bodyPr anchor="ctr"/>
          <a:lstStyle/>
          <a:p>
            <a:pPr algn="ctr" defTabSz="907274">
              <a:defRPr/>
            </a:pPr>
            <a:endParaRPr lang="fr-FR" sz="2533" dirty="0"/>
          </a:p>
          <a:p>
            <a:pPr algn="ctr" defTabSz="907274">
              <a:defRPr/>
            </a:pPr>
            <a:endParaRPr lang="fr-FR" sz="2533" b="1" dirty="0">
              <a:latin typeface="Calibri"/>
              <a:cs typeface="Calibri"/>
            </a:endParaRPr>
          </a:p>
          <a:p>
            <a:pPr algn="ctr" defTabSz="907274">
              <a:defRPr/>
            </a:pPr>
            <a:r>
              <a:rPr lang="fr-FR" sz="2533" b="1" dirty="0">
                <a:latin typeface="Calibri"/>
                <a:cs typeface="Calibri"/>
              </a:rPr>
              <a:t>41</a:t>
            </a:r>
          </a:p>
          <a:p>
            <a:pPr algn="ctr" defTabSz="907274">
              <a:defRPr/>
            </a:pPr>
            <a:r>
              <a:rPr lang="fr-FR" sz="1448" dirty="0">
                <a:latin typeface="Calibri"/>
                <a:cs typeface="Calibri"/>
              </a:rPr>
              <a:t>bénévoles</a:t>
            </a:r>
          </a:p>
          <a:p>
            <a:pPr algn="ctr" defTabSz="907274">
              <a:defRPr/>
            </a:pPr>
            <a:endParaRPr lang="fr-FR" sz="2533" dirty="0"/>
          </a:p>
          <a:p>
            <a:pPr algn="ctr" defTabSz="907274">
              <a:defRPr/>
            </a:pPr>
            <a:endParaRPr lang="fr-FR" sz="1448" dirty="0"/>
          </a:p>
        </p:txBody>
      </p:sp>
      <p:sp>
        <p:nvSpPr>
          <p:cNvPr id="67" name="Flèche courbée vers le bas 66">
            <a:extLst>
              <a:ext uri="{FF2B5EF4-FFF2-40B4-BE49-F238E27FC236}">
                <a16:creationId xmlns="" xmlns:a16="http://schemas.microsoft.com/office/drawing/2014/main" id="{23DE44C7-B460-4EEF-836C-E16DD9FBB8DE}"/>
              </a:ext>
            </a:extLst>
          </p:cNvPr>
          <p:cNvSpPr/>
          <p:nvPr/>
        </p:nvSpPr>
        <p:spPr>
          <a:xfrm rot="12730914">
            <a:off x="2896327" y="2253084"/>
            <a:ext cx="608332" cy="248438"/>
          </a:xfrm>
          <a:prstGeom prst="curvedDown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07274">
              <a:defRPr/>
            </a:pPr>
            <a:endParaRPr lang="fr-FR" sz="1628">
              <a:solidFill>
                <a:schemeClr val="tx1"/>
              </a:solidFill>
            </a:endParaRPr>
          </a:p>
        </p:txBody>
      </p:sp>
      <p:sp>
        <p:nvSpPr>
          <p:cNvPr id="73" name="Flèche courbée vers la droite 72">
            <a:extLst>
              <a:ext uri="{FF2B5EF4-FFF2-40B4-BE49-F238E27FC236}">
                <a16:creationId xmlns="" xmlns:a16="http://schemas.microsoft.com/office/drawing/2014/main" id="{165378B8-267C-49D0-B102-5AF853F67495}"/>
              </a:ext>
            </a:extLst>
          </p:cNvPr>
          <p:cNvSpPr/>
          <p:nvPr/>
        </p:nvSpPr>
        <p:spPr>
          <a:xfrm rot="2984409">
            <a:off x="3045592" y="2758124"/>
            <a:ext cx="257490" cy="698571"/>
          </a:xfrm>
          <a:prstGeom prst="curved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07274">
              <a:defRPr/>
            </a:pPr>
            <a:endParaRPr lang="fr-FR" sz="1628">
              <a:solidFill>
                <a:schemeClr val="tx1"/>
              </a:solidFill>
            </a:endParaRPr>
          </a:p>
        </p:txBody>
      </p:sp>
      <p:sp>
        <p:nvSpPr>
          <p:cNvPr id="75" name="Flèche courbée vers le bas 74">
            <a:extLst>
              <a:ext uri="{FF2B5EF4-FFF2-40B4-BE49-F238E27FC236}">
                <a16:creationId xmlns="" xmlns:a16="http://schemas.microsoft.com/office/drawing/2014/main" id="{D0B5D915-074E-4880-9945-EDA6440C9DD7}"/>
              </a:ext>
            </a:extLst>
          </p:cNvPr>
          <p:cNvSpPr/>
          <p:nvPr/>
        </p:nvSpPr>
        <p:spPr>
          <a:xfrm rot="2657443">
            <a:off x="8256467" y="2901497"/>
            <a:ext cx="681692" cy="225709"/>
          </a:xfrm>
          <a:prstGeom prst="curvedDown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07274">
              <a:defRPr/>
            </a:pPr>
            <a:endParaRPr lang="fr-FR" sz="1628">
              <a:solidFill>
                <a:schemeClr val="tx1"/>
              </a:solidFill>
            </a:endParaRPr>
          </a:p>
        </p:txBody>
      </p:sp>
      <p:pic>
        <p:nvPicPr>
          <p:cNvPr id="18459" name="Image 27">
            <a:extLst>
              <a:ext uri="{FF2B5EF4-FFF2-40B4-BE49-F238E27FC236}">
                <a16:creationId xmlns="" xmlns:a16="http://schemas.microsoft.com/office/drawing/2014/main" id="{B7777F9C-CC32-4210-8E8E-B5FF80466FC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95381" y="1569800"/>
            <a:ext cx="346131" cy="540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0" name="Image 52">
            <a:extLst>
              <a:ext uri="{FF2B5EF4-FFF2-40B4-BE49-F238E27FC236}">
                <a16:creationId xmlns="" xmlns:a16="http://schemas.microsoft.com/office/drawing/2014/main" id="{D93CB0C2-4413-4986-A509-E311D7D540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5380" y="3597758"/>
            <a:ext cx="337514" cy="48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Légende encadrée avec une bordure 1 77">
            <a:extLst>
              <a:ext uri="{FF2B5EF4-FFF2-40B4-BE49-F238E27FC236}">
                <a16:creationId xmlns="" xmlns:a16="http://schemas.microsoft.com/office/drawing/2014/main" id="{54D35FAA-1427-4DE4-90F2-BC55DE026F75}"/>
              </a:ext>
            </a:extLst>
          </p:cNvPr>
          <p:cNvSpPr/>
          <p:nvPr/>
        </p:nvSpPr>
        <p:spPr>
          <a:xfrm>
            <a:off x="8386728" y="1463404"/>
            <a:ext cx="814241" cy="702683"/>
          </a:xfrm>
          <a:prstGeom prst="accentBorderCallout1">
            <a:avLst>
              <a:gd name="adj1" fmla="val 82671"/>
              <a:gd name="adj2" fmla="val -6499"/>
              <a:gd name="adj3" fmla="val 112500"/>
              <a:gd name="adj4" fmla="val -38333"/>
            </a:avLst>
          </a:prstGeom>
          <a:solidFill>
            <a:schemeClr val="bg2">
              <a:lumMod val="50000"/>
            </a:schemeClr>
          </a:solidFill>
        </p:spPr>
        <p:style>
          <a:lnRef idx="0">
            <a:schemeClr val="accent1"/>
          </a:lnRef>
          <a:fillRef idx="3">
            <a:schemeClr val="accent1"/>
          </a:fillRef>
          <a:effectRef idx="3">
            <a:schemeClr val="accent1"/>
          </a:effectRef>
          <a:fontRef idx="minor">
            <a:schemeClr val="lt1"/>
          </a:fontRef>
        </p:style>
        <p:txBody>
          <a:bodyPr anchor="ctr"/>
          <a:lstStyle/>
          <a:p>
            <a:pPr algn="ctr" defTabSz="907274">
              <a:defRPr/>
            </a:pPr>
            <a:r>
              <a:rPr lang="fr-FR" sz="2171" b="1" dirty="0">
                <a:solidFill>
                  <a:schemeClr val="bg1"/>
                </a:solidFill>
                <a:latin typeface="Calibri"/>
              </a:rPr>
              <a:t>37</a:t>
            </a:r>
            <a:endParaRPr lang="fr-FR" sz="2171" b="1" dirty="0">
              <a:solidFill>
                <a:schemeClr val="bg1"/>
              </a:solidFill>
            </a:endParaRPr>
          </a:p>
        </p:txBody>
      </p:sp>
      <p:sp>
        <p:nvSpPr>
          <p:cNvPr id="79" name="Légende encadrée avec une bordure 1 78">
            <a:extLst>
              <a:ext uri="{FF2B5EF4-FFF2-40B4-BE49-F238E27FC236}">
                <a16:creationId xmlns="" xmlns:a16="http://schemas.microsoft.com/office/drawing/2014/main" id="{5054D736-B13D-4028-AE5D-03E16C9FED11}"/>
              </a:ext>
            </a:extLst>
          </p:cNvPr>
          <p:cNvSpPr/>
          <p:nvPr/>
        </p:nvSpPr>
        <p:spPr>
          <a:xfrm>
            <a:off x="8472545" y="3301830"/>
            <a:ext cx="814241" cy="704113"/>
          </a:xfrm>
          <a:prstGeom prst="accentBorderCallout1">
            <a:avLst>
              <a:gd name="adj1" fmla="val 88150"/>
              <a:gd name="adj2" fmla="val -8333"/>
              <a:gd name="adj3" fmla="val 112500"/>
              <a:gd name="adj4" fmla="val -38333"/>
            </a:avLst>
          </a:prstGeom>
          <a:solidFill>
            <a:schemeClr val="bg2">
              <a:lumMod val="50000"/>
            </a:schemeClr>
          </a:solidFill>
        </p:spPr>
        <p:style>
          <a:lnRef idx="0">
            <a:schemeClr val="accent1"/>
          </a:lnRef>
          <a:fillRef idx="3">
            <a:schemeClr val="accent1"/>
          </a:fillRef>
          <a:effectRef idx="3">
            <a:schemeClr val="accent1"/>
          </a:effectRef>
          <a:fontRef idx="minor">
            <a:schemeClr val="lt1"/>
          </a:fontRef>
        </p:style>
        <p:txBody>
          <a:bodyPr anchor="ctr"/>
          <a:lstStyle/>
          <a:p>
            <a:pPr algn="ctr" defTabSz="907274">
              <a:defRPr/>
            </a:pPr>
            <a:r>
              <a:rPr lang="fr-FR" sz="2171" b="1" dirty="0">
                <a:solidFill>
                  <a:schemeClr val="bg1"/>
                </a:solidFill>
                <a:latin typeface="Calibri"/>
              </a:rPr>
              <a:t>4</a:t>
            </a:r>
            <a:endParaRPr lang="fr-FR" sz="2171" b="1" dirty="0">
              <a:solidFill>
                <a:schemeClr val="bg1"/>
              </a:solidFill>
            </a:endParaRPr>
          </a:p>
        </p:txBody>
      </p:sp>
      <p:sp>
        <p:nvSpPr>
          <p:cNvPr id="69" name="Flèche courbée vers la droite 68">
            <a:extLst>
              <a:ext uri="{FF2B5EF4-FFF2-40B4-BE49-F238E27FC236}">
                <a16:creationId xmlns="" xmlns:a16="http://schemas.microsoft.com/office/drawing/2014/main" id="{5C3FD563-F036-4C21-A01B-5C1018BED669}"/>
              </a:ext>
            </a:extLst>
          </p:cNvPr>
          <p:cNvSpPr/>
          <p:nvPr/>
        </p:nvSpPr>
        <p:spPr>
          <a:xfrm rot="14080698">
            <a:off x="8481765" y="2018308"/>
            <a:ext cx="294055" cy="706246"/>
          </a:xfrm>
          <a:prstGeom prst="curvedRightArrow">
            <a:avLst>
              <a:gd name="adj1" fmla="val 25000"/>
              <a:gd name="adj2" fmla="val 50000"/>
              <a:gd name="adj3" fmla="val 23346"/>
            </a:avLst>
          </a:prstGeom>
        </p:spPr>
        <p:style>
          <a:lnRef idx="1">
            <a:schemeClr val="accent1"/>
          </a:lnRef>
          <a:fillRef idx="3">
            <a:schemeClr val="accent1"/>
          </a:fillRef>
          <a:effectRef idx="2">
            <a:schemeClr val="accent1"/>
          </a:effectRef>
          <a:fontRef idx="minor">
            <a:schemeClr val="lt1"/>
          </a:fontRef>
        </p:style>
        <p:txBody>
          <a:bodyPr anchor="ctr"/>
          <a:lstStyle/>
          <a:p>
            <a:pPr algn="ctr" defTabSz="907274">
              <a:defRPr/>
            </a:pPr>
            <a:endParaRPr lang="fr-FR" sz="1628">
              <a:solidFill>
                <a:schemeClr val="tx1"/>
              </a:solidFill>
            </a:endParaRPr>
          </a:p>
        </p:txBody>
      </p:sp>
      <p:sp>
        <p:nvSpPr>
          <p:cNvPr id="18466" name="ZoneTexte 81">
            <a:extLst>
              <a:ext uri="{FF2B5EF4-FFF2-40B4-BE49-F238E27FC236}">
                <a16:creationId xmlns="" xmlns:a16="http://schemas.microsoft.com/office/drawing/2014/main" id="{8ED48E12-1BF4-4021-811C-403782C2B2D5}"/>
              </a:ext>
            </a:extLst>
          </p:cNvPr>
          <p:cNvSpPr txBox="1">
            <a:spLocks noChangeArrowheads="1"/>
          </p:cNvSpPr>
          <p:nvPr/>
        </p:nvSpPr>
        <p:spPr bwMode="auto">
          <a:xfrm>
            <a:off x="9295203" y="2559363"/>
            <a:ext cx="1261010" cy="579710"/>
          </a:xfrm>
          <a:prstGeom prst="rect">
            <a:avLst/>
          </a:prstGeom>
          <a:noFill/>
          <a:ln w="9525">
            <a:solidFill>
              <a:srgbClr val="4460AD"/>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fr-FR" altLang="fr-FR" sz="1719">
                <a:solidFill>
                  <a:schemeClr val="tx1"/>
                </a:solidFill>
              </a:rPr>
              <a:t>  </a:t>
            </a:r>
            <a:r>
              <a:rPr lang="fr-FR" altLang="fr-FR" sz="1448" b="1">
                <a:solidFill>
                  <a:schemeClr val="tx1"/>
                </a:solidFill>
                <a:latin typeface="Calibri" panose="020F0502020204030204" pitchFamily="34" charset="0"/>
              </a:rPr>
              <a:t>Moyenne </a:t>
            </a:r>
          </a:p>
          <a:p>
            <a:pPr eaLnBrk="1" hangingPunct="1">
              <a:spcBef>
                <a:spcPct val="0"/>
              </a:spcBef>
              <a:spcAft>
                <a:spcPct val="0"/>
              </a:spcAft>
              <a:buClrTx/>
              <a:buSzTx/>
              <a:buFontTx/>
              <a:buNone/>
            </a:pPr>
            <a:r>
              <a:rPr lang="fr-FR" altLang="fr-FR" sz="1448" b="1">
                <a:solidFill>
                  <a:schemeClr val="tx1"/>
                </a:solidFill>
                <a:latin typeface="Calibri" panose="020F0502020204030204" pitchFamily="34" charset="0"/>
              </a:rPr>
              <a:t>       d’âge    </a:t>
            </a:r>
          </a:p>
        </p:txBody>
      </p:sp>
      <p:graphicFrame>
        <p:nvGraphicFramePr>
          <p:cNvPr id="7" name="Tableau 6">
            <a:extLst>
              <a:ext uri="{FF2B5EF4-FFF2-40B4-BE49-F238E27FC236}">
                <a16:creationId xmlns="" xmlns:a16="http://schemas.microsoft.com/office/drawing/2014/main" id="{9B74A060-9719-440E-B5B6-762FD60A2C3C}"/>
              </a:ext>
            </a:extLst>
          </p:cNvPr>
          <p:cNvGraphicFramePr>
            <a:graphicFrameLocks noGrp="1"/>
          </p:cNvGraphicFramePr>
          <p:nvPr/>
        </p:nvGraphicFramePr>
        <p:xfrm>
          <a:off x="3179735" y="4381940"/>
          <a:ext cx="6022116" cy="2181805"/>
        </p:xfrm>
        <a:graphic>
          <a:graphicData uri="http://schemas.openxmlformats.org/drawingml/2006/table">
            <a:tbl>
              <a:tblPr firstRow="1" bandRow="1">
                <a:tableStyleId>{5C22544A-7EE6-4342-B048-85BDC9FD1C3A}</a:tableStyleId>
              </a:tblPr>
              <a:tblGrid>
                <a:gridCol w="1087750">
                  <a:extLst>
                    <a:ext uri="{9D8B030D-6E8A-4147-A177-3AD203B41FA5}">
                      <a16:colId xmlns="" xmlns:a16="http://schemas.microsoft.com/office/drawing/2014/main" val="20000"/>
                    </a:ext>
                  </a:extLst>
                </a:gridCol>
                <a:gridCol w="1631562">
                  <a:extLst>
                    <a:ext uri="{9D8B030D-6E8A-4147-A177-3AD203B41FA5}">
                      <a16:colId xmlns="" xmlns:a16="http://schemas.microsoft.com/office/drawing/2014/main" val="20001"/>
                    </a:ext>
                  </a:extLst>
                </a:gridCol>
                <a:gridCol w="1018319">
                  <a:extLst>
                    <a:ext uri="{9D8B030D-6E8A-4147-A177-3AD203B41FA5}">
                      <a16:colId xmlns="" xmlns:a16="http://schemas.microsoft.com/office/drawing/2014/main" val="20002"/>
                    </a:ext>
                  </a:extLst>
                </a:gridCol>
                <a:gridCol w="972032">
                  <a:extLst>
                    <a:ext uri="{9D8B030D-6E8A-4147-A177-3AD203B41FA5}">
                      <a16:colId xmlns="" xmlns:a16="http://schemas.microsoft.com/office/drawing/2014/main" val="20003"/>
                    </a:ext>
                  </a:extLst>
                </a:gridCol>
                <a:gridCol w="675956">
                  <a:extLst>
                    <a:ext uri="{9D8B030D-6E8A-4147-A177-3AD203B41FA5}">
                      <a16:colId xmlns="" xmlns:a16="http://schemas.microsoft.com/office/drawing/2014/main" val="20004"/>
                    </a:ext>
                  </a:extLst>
                </a:gridCol>
                <a:gridCol w="636497">
                  <a:extLst>
                    <a:ext uri="{9D8B030D-6E8A-4147-A177-3AD203B41FA5}">
                      <a16:colId xmlns="" xmlns:a16="http://schemas.microsoft.com/office/drawing/2014/main" val="20005"/>
                    </a:ext>
                  </a:extLst>
                </a:gridCol>
              </a:tblGrid>
              <a:tr h="592811">
                <a:tc>
                  <a:txBody>
                    <a:bodyPr/>
                    <a:lstStyle/>
                    <a:p>
                      <a:r>
                        <a:rPr lang="fr-FR" sz="1100">
                          <a:latin typeface="Calibri"/>
                          <a:cs typeface="Calibri"/>
                        </a:rPr>
                        <a:t>  </a:t>
                      </a:r>
                    </a:p>
                  </a:txBody>
                  <a:tcPr marL="82734" marR="82734" marT="41331" marB="41331"/>
                </a:tc>
                <a:tc>
                  <a:txBody>
                    <a:bodyPr/>
                    <a:lstStyle/>
                    <a:p>
                      <a:r>
                        <a:rPr lang="fr-FR" sz="1600">
                          <a:latin typeface="Calibri"/>
                          <a:cs typeface="Calibri"/>
                        </a:rPr>
                        <a:t> Hauts de Seine  </a:t>
                      </a:r>
                    </a:p>
                    <a:p>
                      <a:r>
                        <a:rPr lang="fr-FR" sz="1600">
                          <a:latin typeface="Calibri"/>
                          <a:cs typeface="Calibri"/>
                        </a:rPr>
                        <a:t>           92</a:t>
                      </a:r>
                    </a:p>
                  </a:txBody>
                  <a:tcPr marL="82734" marR="82734" marT="41331" marB="41331"/>
                </a:tc>
                <a:tc>
                  <a:txBody>
                    <a:bodyPr/>
                    <a:lstStyle/>
                    <a:p>
                      <a:r>
                        <a:rPr lang="fr-FR" sz="1600">
                          <a:latin typeface="Calibri"/>
                          <a:cs typeface="Calibri"/>
                        </a:rPr>
                        <a:t>  dont  à</a:t>
                      </a:r>
                    </a:p>
                    <a:p>
                      <a:r>
                        <a:rPr lang="fr-FR" sz="1600">
                          <a:latin typeface="Calibri"/>
                          <a:cs typeface="Calibri"/>
                        </a:rPr>
                        <a:t>B</a:t>
                      </a:r>
                      <a:r>
                        <a:rPr lang="fr-FR" sz="1600" b="1" kern="1200">
                          <a:solidFill>
                            <a:schemeClr val="lt1"/>
                          </a:solidFill>
                          <a:latin typeface="Calibri"/>
                          <a:ea typeface="+mn-ea"/>
                          <a:cs typeface="Calibri"/>
                        </a:rPr>
                        <a:t>oulogne</a:t>
                      </a:r>
                      <a:endParaRPr lang="fr-FR" sz="1600">
                        <a:latin typeface="Calibri"/>
                        <a:cs typeface="Calibri"/>
                      </a:endParaRPr>
                    </a:p>
                  </a:txBody>
                  <a:tcPr marL="82734" marR="82734" marT="41331" marB="41331"/>
                </a:tc>
                <a:tc>
                  <a:txBody>
                    <a:bodyPr/>
                    <a:lstStyle/>
                    <a:p>
                      <a:r>
                        <a:rPr lang="fr-FR" sz="1700"/>
                        <a:t>  </a:t>
                      </a:r>
                      <a:r>
                        <a:rPr lang="fr-FR" sz="1600">
                          <a:latin typeface="Calibri"/>
                          <a:cs typeface="Calibri"/>
                        </a:rPr>
                        <a:t>Paris  </a:t>
                      </a:r>
                    </a:p>
                    <a:p>
                      <a:r>
                        <a:rPr lang="fr-FR" sz="1600">
                          <a:latin typeface="Calibri"/>
                          <a:cs typeface="Calibri"/>
                        </a:rPr>
                        <a:t>     75</a:t>
                      </a:r>
                    </a:p>
                  </a:txBody>
                  <a:tcPr marL="82734" marR="82734" marT="41331" marB="41331"/>
                </a:tc>
                <a:tc>
                  <a:txBody>
                    <a:bodyPr/>
                    <a:lstStyle/>
                    <a:p>
                      <a:pPr algn="ctr"/>
                      <a:endParaRPr lang="fr-FR" sz="1600">
                        <a:latin typeface="Calibri"/>
                        <a:cs typeface="Calibri"/>
                      </a:endParaRPr>
                    </a:p>
                    <a:p>
                      <a:pPr algn="ctr"/>
                      <a:r>
                        <a:rPr lang="fr-FR" sz="1600">
                          <a:latin typeface="Calibri"/>
                          <a:cs typeface="Calibri"/>
                        </a:rPr>
                        <a:t>Autre</a:t>
                      </a:r>
                    </a:p>
                  </a:txBody>
                  <a:tcPr marL="82734" marR="82734" marT="41331" marB="41331"/>
                </a:tc>
                <a:tc>
                  <a:txBody>
                    <a:bodyPr/>
                    <a:lstStyle/>
                    <a:p>
                      <a:pPr algn="ctr"/>
                      <a:r>
                        <a:rPr lang="fr-FR" sz="1700"/>
                        <a:t>  </a:t>
                      </a:r>
                      <a:r>
                        <a:rPr lang="fr-FR" sz="1600">
                          <a:latin typeface="Calibri"/>
                          <a:cs typeface="Calibri"/>
                        </a:rPr>
                        <a:t> Total</a:t>
                      </a:r>
                    </a:p>
                  </a:txBody>
                  <a:tcPr marL="82734" marR="82734" marT="41331" marB="41331"/>
                </a:tc>
                <a:extLst>
                  <a:ext uri="{0D108BD9-81ED-4DB2-BD59-A6C34878D82A}">
                    <a16:rowId xmlns="" xmlns:a16="http://schemas.microsoft.com/office/drawing/2014/main" val="10000"/>
                  </a:ext>
                </a:extLst>
              </a:tr>
              <a:tr h="438600">
                <a:tc>
                  <a:txBody>
                    <a:bodyPr/>
                    <a:lstStyle/>
                    <a:p>
                      <a:pPr algn="l"/>
                      <a:r>
                        <a:rPr lang="fr-FR" sz="1400">
                          <a:latin typeface="Calibri"/>
                          <a:cs typeface="Calibri"/>
                        </a:rPr>
                        <a:t>Participants</a:t>
                      </a:r>
                    </a:p>
                  </a:txBody>
                  <a:tcPr marL="82734" marR="82734" marT="41331" marB="41331"/>
                </a:tc>
                <a:tc>
                  <a:txBody>
                    <a:bodyPr/>
                    <a:lstStyle/>
                    <a:p>
                      <a:pPr algn="ctr"/>
                      <a:r>
                        <a:rPr lang="fr-FR" sz="1700" dirty="0">
                          <a:latin typeface="+mj-lt"/>
                          <a:cs typeface="Calibri"/>
                        </a:rPr>
                        <a:t>25</a:t>
                      </a:r>
                    </a:p>
                  </a:txBody>
                  <a:tcPr marL="82734" marR="82734" marT="41331" marB="41331"/>
                </a:tc>
                <a:tc>
                  <a:txBody>
                    <a:bodyPr/>
                    <a:lstStyle/>
                    <a:p>
                      <a:pPr algn="ctr"/>
                      <a:r>
                        <a:rPr lang="fr-FR" sz="1700">
                          <a:latin typeface="+mj-lt"/>
                          <a:cs typeface="Calibri"/>
                        </a:rPr>
                        <a:t>15</a:t>
                      </a:r>
                    </a:p>
                  </a:txBody>
                  <a:tcPr marL="82734" marR="82734" marT="41331" marB="41331"/>
                </a:tc>
                <a:tc>
                  <a:txBody>
                    <a:bodyPr/>
                    <a:lstStyle/>
                    <a:p>
                      <a:pPr algn="ctr"/>
                      <a:r>
                        <a:rPr lang="fr-FR" sz="1700">
                          <a:latin typeface="+mj-lt"/>
                          <a:cs typeface="Calibri"/>
                        </a:rPr>
                        <a:t> 5</a:t>
                      </a:r>
                    </a:p>
                  </a:txBody>
                  <a:tcPr marL="82734" marR="82734" marT="41331" marB="41331"/>
                </a:tc>
                <a:tc>
                  <a:txBody>
                    <a:bodyPr/>
                    <a:lstStyle/>
                    <a:p>
                      <a:pPr algn="ctr"/>
                      <a:r>
                        <a:rPr lang="fr-FR" sz="1700">
                          <a:latin typeface="+mj-lt"/>
                          <a:cs typeface="Calibri"/>
                        </a:rPr>
                        <a:t>0</a:t>
                      </a:r>
                    </a:p>
                  </a:txBody>
                  <a:tcPr marL="82734" marR="82734" marT="41331" marB="41331"/>
                </a:tc>
                <a:tc>
                  <a:txBody>
                    <a:bodyPr/>
                    <a:lstStyle/>
                    <a:p>
                      <a:pPr algn="ctr"/>
                      <a:r>
                        <a:rPr lang="fr-FR" sz="1700">
                          <a:latin typeface="+mj-lt"/>
                          <a:cs typeface="Calibri"/>
                        </a:rPr>
                        <a:t>  30</a:t>
                      </a:r>
                    </a:p>
                  </a:txBody>
                  <a:tcPr marL="82734" marR="82734" marT="41331" marB="41331"/>
                </a:tc>
                <a:extLst>
                  <a:ext uri="{0D108BD9-81ED-4DB2-BD59-A6C34878D82A}">
                    <a16:rowId xmlns="" xmlns:a16="http://schemas.microsoft.com/office/drawing/2014/main" val="10001"/>
                  </a:ext>
                </a:extLst>
              </a:tr>
              <a:tr h="344630">
                <a:tc>
                  <a:txBody>
                    <a:bodyPr/>
                    <a:lstStyle/>
                    <a:p>
                      <a:r>
                        <a:rPr lang="fr-FR" sz="1400">
                          <a:latin typeface="Calibri"/>
                          <a:cs typeface="Calibri"/>
                        </a:rPr>
                        <a:t>Bénévoles</a:t>
                      </a:r>
                    </a:p>
                  </a:txBody>
                  <a:tcPr marL="82734" marR="82734" marT="41331" marB="41331"/>
                </a:tc>
                <a:tc>
                  <a:txBody>
                    <a:bodyPr/>
                    <a:lstStyle/>
                    <a:p>
                      <a:r>
                        <a:rPr lang="fr-FR" sz="1700" dirty="0"/>
                        <a:t>         32</a:t>
                      </a:r>
                    </a:p>
                  </a:txBody>
                  <a:tcPr marL="82734" marR="82734" marT="41331" marB="41331"/>
                </a:tc>
                <a:tc>
                  <a:txBody>
                    <a:bodyPr/>
                    <a:lstStyle/>
                    <a:p>
                      <a:r>
                        <a:rPr lang="fr-FR" sz="1700" dirty="0"/>
                        <a:t>     24</a:t>
                      </a:r>
                    </a:p>
                  </a:txBody>
                  <a:tcPr marL="82734" marR="82734" marT="41331" marB="41331"/>
                </a:tc>
                <a:tc>
                  <a:txBody>
                    <a:bodyPr/>
                    <a:lstStyle/>
                    <a:p>
                      <a:r>
                        <a:rPr lang="fr-FR" sz="1700" dirty="0"/>
                        <a:t>      7</a:t>
                      </a:r>
                    </a:p>
                  </a:txBody>
                  <a:tcPr marL="82734" marR="82734" marT="41331" marB="41331"/>
                </a:tc>
                <a:tc>
                  <a:txBody>
                    <a:bodyPr/>
                    <a:lstStyle/>
                    <a:p>
                      <a:r>
                        <a:rPr lang="fr-FR" sz="1700" dirty="0"/>
                        <a:t>   2</a:t>
                      </a:r>
                    </a:p>
                  </a:txBody>
                  <a:tcPr marL="82734" marR="82734" marT="41331" marB="41331"/>
                </a:tc>
                <a:tc>
                  <a:txBody>
                    <a:bodyPr/>
                    <a:lstStyle/>
                    <a:p>
                      <a:r>
                        <a:rPr lang="fr-FR" sz="1700" dirty="0"/>
                        <a:t>   41</a:t>
                      </a:r>
                    </a:p>
                  </a:txBody>
                  <a:tcPr marL="82734" marR="82734" marT="41331" marB="41331"/>
                </a:tc>
                <a:extLst>
                  <a:ext uri="{0D108BD9-81ED-4DB2-BD59-A6C34878D82A}">
                    <a16:rowId xmlns="" xmlns:a16="http://schemas.microsoft.com/office/drawing/2014/main" val="10002"/>
                  </a:ext>
                </a:extLst>
              </a:tr>
              <a:tr h="461134">
                <a:tc>
                  <a:txBody>
                    <a:bodyPr/>
                    <a:lstStyle/>
                    <a:p>
                      <a:r>
                        <a:rPr lang="fr-FR" sz="1400">
                          <a:latin typeface="Calibri"/>
                          <a:cs typeface="Calibri"/>
                        </a:rPr>
                        <a:t>Autres </a:t>
                      </a:r>
                    </a:p>
                  </a:txBody>
                  <a:tcPr marL="82734" marR="82734" marT="41331" marB="41331"/>
                </a:tc>
                <a:tc>
                  <a:txBody>
                    <a:bodyPr/>
                    <a:lstStyle/>
                    <a:p>
                      <a:r>
                        <a:rPr lang="fr-FR" sz="1700" dirty="0"/>
                        <a:t>     </a:t>
                      </a:r>
                      <a:r>
                        <a:rPr lang="fr-FR" sz="1700" baseline="0" dirty="0"/>
                        <a:t>    13</a:t>
                      </a:r>
                      <a:endParaRPr lang="fr-FR" sz="1700" dirty="0"/>
                    </a:p>
                  </a:txBody>
                  <a:tcPr marL="82734" marR="82734" marT="41331" marB="41331"/>
                </a:tc>
                <a:tc>
                  <a:txBody>
                    <a:bodyPr/>
                    <a:lstStyle/>
                    <a:p>
                      <a:r>
                        <a:rPr lang="fr-FR" sz="1700" dirty="0"/>
                        <a:t>      2</a:t>
                      </a:r>
                    </a:p>
                  </a:txBody>
                  <a:tcPr marL="82734" marR="82734" marT="41331" marB="41331"/>
                </a:tc>
                <a:tc>
                  <a:txBody>
                    <a:bodyPr/>
                    <a:lstStyle/>
                    <a:p>
                      <a:r>
                        <a:rPr lang="fr-FR" sz="1700" dirty="0"/>
                        <a:t>      2</a:t>
                      </a:r>
                    </a:p>
                  </a:txBody>
                  <a:tcPr marL="82734" marR="82734" marT="41331" marB="41331"/>
                </a:tc>
                <a:tc>
                  <a:txBody>
                    <a:bodyPr/>
                    <a:lstStyle/>
                    <a:p>
                      <a:r>
                        <a:rPr lang="fr-FR" sz="1700" dirty="0"/>
                        <a:t>   6</a:t>
                      </a:r>
                    </a:p>
                  </a:txBody>
                  <a:tcPr marL="82734" marR="82734" marT="41331" marB="41331"/>
                </a:tc>
                <a:tc>
                  <a:txBody>
                    <a:bodyPr/>
                    <a:lstStyle/>
                    <a:p>
                      <a:r>
                        <a:rPr lang="fr-FR" sz="1700" dirty="0"/>
                        <a:t>   21</a:t>
                      </a:r>
                    </a:p>
                  </a:txBody>
                  <a:tcPr marL="82734" marR="82734" marT="41331" marB="41331"/>
                </a:tc>
                <a:extLst>
                  <a:ext uri="{0D108BD9-81ED-4DB2-BD59-A6C34878D82A}">
                    <a16:rowId xmlns="" xmlns:a16="http://schemas.microsoft.com/office/drawing/2014/main" val="10003"/>
                  </a:ext>
                </a:extLst>
              </a:tr>
              <a:tr h="344630">
                <a:tc>
                  <a:txBody>
                    <a:bodyPr/>
                    <a:lstStyle/>
                    <a:p>
                      <a:r>
                        <a:rPr lang="fr-FR" sz="1700"/>
                        <a:t> TOTAL</a:t>
                      </a:r>
                    </a:p>
                  </a:txBody>
                  <a:tcPr marL="82734" marR="82734" marT="41331" marB="41331"/>
                </a:tc>
                <a:tc>
                  <a:txBody>
                    <a:bodyPr/>
                    <a:lstStyle/>
                    <a:p>
                      <a:pPr algn="ctr"/>
                      <a:r>
                        <a:rPr lang="fr-FR" sz="1700" dirty="0"/>
                        <a:t>7</a:t>
                      </a:r>
                      <a:r>
                        <a:rPr lang="fr-FR" sz="1700" baseline="0" dirty="0"/>
                        <a:t>0</a:t>
                      </a:r>
                    </a:p>
                  </a:txBody>
                  <a:tcPr marL="82734" marR="82734" marT="41331" marB="41331"/>
                </a:tc>
                <a:tc>
                  <a:txBody>
                    <a:bodyPr/>
                    <a:lstStyle/>
                    <a:p>
                      <a:r>
                        <a:rPr lang="fr-FR" sz="1700" dirty="0"/>
                        <a:t>     41</a:t>
                      </a:r>
                    </a:p>
                  </a:txBody>
                  <a:tcPr marL="82734" marR="82734" marT="41331" marB="41331"/>
                </a:tc>
                <a:tc>
                  <a:txBody>
                    <a:bodyPr/>
                    <a:lstStyle/>
                    <a:p>
                      <a:r>
                        <a:rPr lang="fr-FR" sz="1700" dirty="0"/>
                        <a:t>     14</a:t>
                      </a:r>
                    </a:p>
                  </a:txBody>
                  <a:tcPr marL="82734" marR="82734" marT="41331" marB="41331"/>
                </a:tc>
                <a:tc>
                  <a:txBody>
                    <a:bodyPr/>
                    <a:lstStyle/>
                    <a:p>
                      <a:r>
                        <a:rPr lang="fr-FR" sz="1700" dirty="0"/>
                        <a:t>   8</a:t>
                      </a:r>
                    </a:p>
                  </a:txBody>
                  <a:tcPr marL="82734" marR="82734" marT="41331" marB="41331"/>
                </a:tc>
                <a:tc>
                  <a:txBody>
                    <a:bodyPr/>
                    <a:lstStyle/>
                    <a:p>
                      <a:pPr algn="ctr"/>
                      <a:r>
                        <a:rPr lang="fr-FR" sz="1700" dirty="0"/>
                        <a:t>  92</a:t>
                      </a:r>
                    </a:p>
                  </a:txBody>
                  <a:tcPr marL="82734" marR="82734" marT="41331" marB="41331"/>
                </a:tc>
                <a:extLst>
                  <a:ext uri="{0D108BD9-81ED-4DB2-BD59-A6C34878D82A}">
                    <a16:rowId xmlns="" xmlns:a16="http://schemas.microsoft.com/office/drawing/2014/main" val="10004"/>
                  </a:ext>
                </a:extLst>
              </a:tr>
            </a:tbl>
          </a:graphicData>
        </a:graphic>
      </p:graphicFrame>
      <p:sp>
        <p:nvSpPr>
          <p:cNvPr id="8" name="Rectangle 7">
            <a:extLst>
              <a:ext uri="{FF2B5EF4-FFF2-40B4-BE49-F238E27FC236}">
                <a16:creationId xmlns="" xmlns:a16="http://schemas.microsoft.com/office/drawing/2014/main" id="{0DA0A64E-EA5D-4F86-B53D-3FD04153248F}"/>
              </a:ext>
            </a:extLst>
          </p:cNvPr>
          <p:cNvSpPr/>
          <p:nvPr/>
        </p:nvSpPr>
        <p:spPr>
          <a:xfrm>
            <a:off x="3524088" y="3892626"/>
            <a:ext cx="5104705" cy="426399"/>
          </a:xfrm>
          <a:prstGeom prst="rect">
            <a:avLst/>
          </a:prstGeom>
          <a:noFill/>
        </p:spPr>
        <p:txBody>
          <a:bodyPr>
            <a:spAutoFit/>
          </a:bodyPr>
          <a:lstStyle/>
          <a:p>
            <a:pPr algn="ctr" defTabSz="907274">
              <a:defRPr/>
            </a:pPr>
            <a:r>
              <a:rPr lang="fr-FR" sz="2171" b="1">
                <a:ln w="17780" cmpd="sng">
                  <a:solidFill>
                    <a:srgbClr val="FFFFFF"/>
                  </a:solidFill>
                  <a:prstDash val="solid"/>
                  <a:miter lim="800000"/>
                </a:ln>
                <a:solidFill>
                  <a:srgbClr val="FF0000"/>
                </a:solidFill>
                <a:effectLst>
                  <a:outerShdw blurRad="50800" algn="tl" rotWithShape="0">
                    <a:srgbClr val="000000"/>
                  </a:outerShdw>
                </a:effectLst>
                <a:latin typeface="Arial Black"/>
                <a:cs typeface="Arial Black"/>
              </a:rPr>
              <a:t>Origine géographique</a:t>
            </a:r>
          </a:p>
        </p:txBody>
      </p:sp>
      <p:sp>
        <p:nvSpPr>
          <p:cNvPr id="18512" name="Text Box 18">
            <a:extLst>
              <a:ext uri="{FF2B5EF4-FFF2-40B4-BE49-F238E27FC236}">
                <a16:creationId xmlns="" xmlns:a16="http://schemas.microsoft.com/office/drawing/2014/main" id="{8F2B1ED7-7780-4469-98CE-775FC6588AA1}"/>
              </a:ext>
            </a:extLst>
          </p:cNvPr>
          <p:cNvSpPr txBox="1">
            <a:spLocks noChangeArrowheads="1"/>
          </p:cNvSpPr>
          <p:nvPr/>
        </p:nvSpPr>
        <p:spPr bwMode="auto">
          <a:xfrm>
            <a:off x="1355722" y="0"/>
            <a:ext cx="9480557" cy="585982"/>
          </a:xfrm>
          <a:prstGeom prst="rect">
            <a:avLst/>
          </a:prstGeom>
          <a:solidFill>
            <a:srgbClr val="79ADC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715" tIns="0" rIns="90715" bIns="0"/>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fr-FR" altLang="fr-FR" sz="2895" b="1" dirty="0">
                <a:solidFill>
                  <a:srgbClr val="FFFFFF"/>
                </a:solidFill>
                <a:latin typeface="Calibri" panose="020F0502020204030204" pitchFamily="34" charset="0"/>
              </a:rPr>
              <a:t>  2021   Quelques chiffres : les membres actifs</a:t>
            </a:r>
            <a:endParaRPr lang="fr-FR" altLang="fr-FR" sz="2895" dirty="0">
              <a:solidFill>
                <a:schemeClr val="tx1"/>
              </a:solidFill>
              <a:highlight>
                <a:srgbClr val="FFFF00"/>
              </a:highlight>
              <a:latin typeface="Calibri" panose="020F0502020204030204" pitchFamily="34" charset="0"/>
            </a:endParaRPr>
          </a:p>
          <a:p>
            <a:pPr eaLnBrk="1" hangingPunct="1">
              <a:spcBef>
                <a:spcPct val="0"/>
              </a:spcBef>
              <a:spcAft>
                <a:spcPct val="0"/>
              </a:spcAft>
              <a:buClrTx/>
              <a:buSzTx/>
              <a:buFontTx/>
              <a:buNone/>
            </a:pPr>
            <a:r>
              <a:rPr lang="fr-FR" altLang="fr-FR" sz="1448" b="1" dirty="0">
                <a:solidFill>
                  <a:schemeClr val="tx1"/>
                </a:solidFill>
                <a:latin typeface="Calibri" panose="020F0502020204030204" pitchFamily="34" charset="0"/>
              </a:rPr>
              <a:t>  </a:t>
            </a:r>
            <a:endParaRPr lang="fr-FR" altLang="fr-FR" sz="1448" dirty="0">
              <a:solidFill>
                <a:schemeClr val="tx1"/>
              </a:solidFill>
              <a:latin typeface="Calibri" panose="020F0502020204030204" pitchFamily="34" charset="0"/>
            </a:endParaRPr>
          </a:p>
        </p:txBody>
      </p:sp>
      <p:pic>
        <p:nvPicPr>
          <p:cNvPr id="18513" name="Image 30">
            <a:extLst>
              <a:ext uri="{FF2B5EF4-FFF2-40B4-BE49-F238E27FC236}">
                <a16:creationId xmlns="" xmlns:a16="http://schemas.microsoft.com/office/drawing/2014/main" id="{0834A52E-724A-4697-9860-2F01365038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7159" y="587419"/>
            <a:ext cx="9527952" cy="80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a:extLst>
              <a:ext uri="{FF2B5EF4-FFF2-40B4-BE49-F238E27FC236}">
                <a16:creationId xmlns="" xmlns:a16="http://schemas.microsoft.com/office/drawing/2014/main" id="{2A08A8D3-6834-497B-8941-375113959657}"/>
              </a:ext>
            </a:extLst>
          </p:cNvPr>
          <p:cNvSpPr/>
          <p:nvPr/>
        </p:nvSpPr>
        <p:spPr>
          <a:xfrm>
            <a:off x="5171786" y="2230467"/>
            <a:ext cx="1302660" cy="97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07274">
              <a:defRPr/>
            </a:pPr>
            <a:endParaRPr lang="fr-FR" sz="1628"/>
          </a:p>
        </p:txBody>
      </p:sp>
      <p:sp>
        <p:nvSpPr>
          <p:cNvPr id="18515" name="ZoneTexte 35">
            <a:extLst>
              <a:ext uri="{FF2B5EF4-FFF2-40B4-BE49-F238E27FC236}">
                <a16:creationId xmlns="" xmlns:a16="http://schemas.microsoft.com/office/drawing/2014/main" id="{448B8700-F3AD-4A09-9E05-7AB1761348F0}"/>
              </a:ext>
            </a:extLst>
          </p:cNvPr>
          <p:cNvSpPr txBox="1">
            <a:spLocks noChangeArrowheads="1"/>
          </p:cNvSpPr>
          <p:nvPr/>
        </p:nvSpPr>
        <p:spPr bwMode="auto">
          <a:xfrm>
            <a:off x="5171786" y="2208922"/>
            <a:ext cx="1302660" cy="119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fr-FR" altLang="fr-FR" sz="2533" b="1" dirty="0">
                <a:solidFill>
                  <a:schemeClr val="bg1"/>
                </a:solidFill>
                <a:latin typeface="Calibri" panose="020F0502020204030204" pitchFamily="34" charset="0"/>
              </a:rPr>
              <a:t>21</a:t>
            </a:r>
          </a:p>
          <a:p>
            <a:pPr algn="ctr" eaLnBrk="1" hangingPunct="1">
              <a:spcBef>
                <a:spcPct val="0"/>
              </a:spcBef>
              <a:spcAft>
                <a:spcPct val="0"/>
              </a:spcAft>
              <a:buClrTx/>
              <a:buSzTx/>
              <a:buFontTx/>
              <a:buNone/>
            </a:pPr>
            <a:r>
              <a:rPr lang="fr-FR" altLang="fr-FR" sz="1448" dirty="0">
                <a:solidFill>
                  <a:schemeClr val="bg1"/>
                </a:solidFill>
                <a:latin typeface="Calibri" panose="020F0502020204030204" pitchFamily="34" charset="0"/>
              </a:rPr>
              <a:t>Autres adhérents *</a:t>
            </a:r>
          </a:p>
          <a:p>
            <a:pPr eaLnBrk="1" hangingPunct="1">
              <a:spcBef>
                <a:spcPct val="0"/>
              </a:spcBef>
              <a:spcAft>
                <a:spcPct val="0"/>
              </a:spcAft>
              <a:buClrTx/>
              <a:buSzTx/>
              <a:buFontTx/>
              <a:buNone/>
            </a:pPr>
            <a:endParaRPr lang="fr-FR" altLang="fr-FR" sz="1719" dirty="0">
              <a:solidFill>
                <a:schemeClr val="tx1"/>
              </a:solidFill>
            </a:endParaRPr>
          </a:p>
        </p:txBody>
      </p:sp>
      <p:sp>
        <p:nvSpPr>
          <p:cNvPr id="18516" name="ZoneTexte 36">
            <a:extLst>
              <a:ext uri="{FF2B5EF4-FFF2-40B4-BE49-F238E27FC236}">
                <a16:creationId xmlns="" xmlns:a16="http://schemas.microsoft.com/office/drawing/2014/main" id="{479324B5-DDE7-4C4A-882F-7AD757D93EBB}"/>
              </a:ext>
            </a:extLst>
          </p:cNvPr>
          <p:cNvSpPr txBox="1">
            <a:spLocks noChangeArrowheads="1"/>
          </p:cNvSpPr>
          <p:nvPr/>
        </p:nvSpPr>
        <p:spPr bwMode="auto">
          <a:xfrm>
            <a:off x="1447640" y="6493199"/>
            <a:ext cx="2095461" cy="356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fr-FR" altLang="fr-FR" sz="1719">
                <a:solidFill>
                  <a:schemeClr val="tx1"/>
                </a:solidFill>
              </a:rPr>
              <a:t>*</a:t>
            </a:r>
            <a:r>
              <a:rPr lang="fr-FR" altLang="fr-FR" sz="905">
                <a:solidFill>
                  <a:schemeClr val="tx1"/>
                </a:solidFill>
                <a:latin typeface="Calibri" panose="020F0502020204030204" pitchFamily="34" charset="0"/>
              </a:rPr>
              <a:t> Membres donateurs et amis…</a:t>
            </a:r>
          </a:p>
        </p:txBody>
      </p:sp>
      <p:sp>
        <p:nvSpPr>
          <p:cNvPr id="2" name="Espace réservé du numéro de diapositive 1">
            <a:extLst>
              <a:ext uri="{FF2B5EF4-FFF2-40B4-BE49-F238E27FC236}">
                <a16:creationId xmlns="" xmlns:a16="http://schemas.microsoft.com/office/drawing/2014/main" id="{0846229B-401E-9D4A-9ACD-D6A09FE797A5}"/>
              </a:ext>
            </a:extLst>
          </p:cNvPr>
          <p:cNvSpPr>
            <a:spLocks noGrp="1"/>
          </p:cNvSpPr>
          <p:nvPr>
            <p:ph type="sldNum" sz="quarter" idx="16"/>
          </p:nvPr>
        </p:nvSpPr>
        <p:spPr/>
        <p:txBody>
          <a:bodyPr/>
          <a:lstStyle/>
          <a:p>
            <a:pPr>
              <a:defRPr/>
            </a:pPr>
            <a:fld id="{89A4EEF6-FC37-4CA4-9566-D427FD73640A}" type="slidenum">
              <a:rPr lang="en-US" altLang="fr-FR" smtClean="0"/>
              <a:pPr>
                <a:defRPr/>
              </a:pPr>
              <a:t>11</a:t>
            </a:fld>
            <a:endParaRPr lang="en-US" altLang="fr-FR"/>
          </a:p>
        </p:txBody>
      </p:sp>
      <p:sp>
        <p:nvSpPr>
          <p:cNvPr id="33" name="Espace réservé du pied de page 1">
            <a:extLst>
              <a:ext uri="{FF2B5EF4-FFF2-40B4-BE49-F238E27FC236}">
                <a16:creationId xmlns="" xmlns:a16="http://schemas.microsoft.com/office/drawing/2014/main" id="{AE52DC2D-8E2D-3AEB-980A-A4FBA57D1DE4}"/>
              </a:ext>
            </a:extLst>
          </p:cNvPr>
          <p:cNvSpPr txBox="1">
            <a:spLocks/>
          </p:cNvSpPr>
          <p:nvPr/>
        </p:nvSpPr>
        <p:spPr bwMode="auto">
          <a:xfrm>
            <a:off x="9671495" y="6493199"/>
            <a:ext cx="2028747" cy="27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8" tIns="45364" rIns="90728" bIns="45364" anchor="ct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fr-FR" sz="1086" i="1" dirty="0">
                <a:solidFill>
                  <a:schemeClr val="tx1"/>
                </a:solidFill>
                <a:latin typeface="Calibri" panose="020F0502020204030204" pitchFamily="34" charset="0"/>
              </a:rPr>
              <a:t>Rapport </a:t>
            </a:r>
            <a:r>
              <a:rPr lang="en-US" altLang="fr-FR" sz="1086" i="1" dirty="0" err="1">
                <a:solidFill>
                  <a:schemeClr val="tx1"/>
                </a:solidFill>
                <a:latin typeface="Calibri" panose="020F0502020204030204" pitchFamily="34" charset="0"/>
              </a:rPr>
              <a:t>d'activité</a:t>
            </a:r>
            <a:r>
              <a:rPr lang="en-US" altLang="fr-FR" sz="1086" i="1" dirty="0">
                <a:solidFill>
                  <a:schemeClr val="tx1"/>
                </a:solidFill>
                <a:latin typeface="Calibri" panose="020F0502020204030204" pitchFamily="34" charset="0"/>
              </a:rPr>
              <a:t> TAEC  2021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Image 7">
            <a:extLst>
              <a:ext uri="{FF2B5EF4-FFF2-40B4-BE49-F238E27FC236}">
                <a16:creationId xmlns="" xmlns:a16="http://schemas.microsoft.com/office/drawing/2014/main" id="{CB301876-D3FD-40C3-91DB-B9CB2C2249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776" y="494064"/>
            <a:ext cx="9480556" cy="96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ZoneTexte 9">
            <a:extLst>
              <a:ext uri="{FF2B5EF4-FFF2-40B4-BE49-F238E27FC236}">
                <a16:creationId xmlns="" xmlns:a16="http://schemas.microsoft.com/office/drawing/2014/main" id="{851C4ED3-C4BB-4F51-A336-CB3E05DEB5E6}"/>
              </a:ext>
            </a:extLst>
          </p:cNvPr>
          <p:cNvSpPr txBox="1">
            <a:spLocks noChangeArrowheads="1"/>
          </p:cNvSpPr>
          <p:nvPr/>
        </p:nvSpPr>
        <p:spPr bwMode="auto">
          <a:xfrm>
            <a:off x="3793205" y="773216"/>
            <a:ext cx="5013690" cy="426399"/>
          </a:xfrm>
          <a:prstGeom prst="rect">
            <a:avLst/>
          </a:prstGeom>
          <a:solidFill>
            <a:srgbClr val="F4F4F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fr-FR" altLang="fr-FR" sz="1809" b="1">
                <a:solidFill>
                  <a:schemeClr val="bg1"/>
                </a:solidFill>
                <a:highlight>
                  <a:srgbClr val="85A1BB"/>
                </a:highlight>
                <a:latin typeface="Calibri" panose="020F0502020204030204" pitchFamily="34" charset="0"/>
              </a:rPr>
              <a:t>Une équipe de</a:t>
            </a:r>
            <a:r>
              <a:rPr lang="fr-FR" altLang="fr-FR" sz="2171" b="1">
                <a:solidFill>
                  <a:schemeClr val="bg1"/>
                </a:solidFill>
                <a:highlight>
                  <a:srgbClr val="85A1BB"/>
                </a:highlight>
              </a:rPr>
              <a:t> </a:t>
            </a:r>
            <a:r>
              <a:rPr lang="fr-FR" altLang="fr-FR" sz="1809" b="1">
                <a:solidFill>
                  <a:schemeClr val="bg1"/>
                </a:solidFill>
                <a:highlight>
                  <a:srgbClr val="85A1BB"/>
                </a:highlight>
                <a:latin typeface="Calibri" panose="020F0502020204030204" pitchFamily="34" charset="0"/>
              </a:rPr>
              <a:t>5 salariés à temps partiel 2,5 ETP </a:t>
            </a:r>
          </a:p>
        </p:txBody>
      </p:sp>
      <p:pic>
        <p:nvPicPr>
          <p:cNvPr id="45" name="Image 44" descr="ictogramme Alain Carree">
            <a:extLst>
              <a:ext uri="{FF2B5EF4-FFF2-40B4-BE49-F238E27FC236}">
                <a16:creationId xmlns="" xmlns:a16="http://schemas.microsoft.com/office/drawing/2014/main" id="{35AA443D-EE19-43D6-9FB4-D944CCA227E8}"/>
              </a:ext>
            </a:extLst>
          </p:cNvPr>
          <p:cNvPicPr/>
          <p:nvPr/>
        </p:nvPicPr>
        <p:blipFill>
          <a:blip r:embed="rId4" cstate="email"/>
          <a:srcRect/>
          <a:stretch>
            <a:fillRect/>
          </a:stretch>
        </p:blipFill>
        <p:spPr bwMode="auto">
          <a:xfrm flipH="1">
            <a:off x="1614906" y="1421639"/>
            <a:ext cx="1023258" cy="106827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492" name="Espace réservé du pied de page 1">
            <a:extLst>
              <a:ext uri="{FF2B5EF4-FFF2-40B4-BE49-F238E27FC236}">
                <a16:creationId xmlns="" xmlns:a16="http://schemas.microsoft.com/office/drawing/2014/main" id="{23A1BE77-351D-4EDA-AD50-A340FDF18FEC}"/>
              </a:ext>
            </a:extLst>
          </p:cNvPr>
          <p:cNvSpPr txBox="1">
            <a:spLocks/>
          </p:cNvSpPr>
          <p:nvPr/>
        </p:nvSpPr>
        <p:spPr bwMode="auto">
          <a:xfrm>
            <a:off x="8608685" y="6444367"/>
            <a:ext cx="1855610" cy="36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8" tIns="45364" rIns="90728" bIns="45364" anchor="ct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fr-FR" sz="1086" i="1">
                <a:solidFill>
                  <a:schemeClr val="tx1"/>
                </a:solidFill>
                <a:latin typeface="Calibri" panose="020F0502020204030204" pitchFamily="34" charset="0"/>
              </a:rPr>
              <a:t>Rapport </a:t>
            </a:r>
            <a:r>
              <a:rPr lang="en-US" altLang="fr-FR" sz="1086" i="1" err="1">
                <a:solidFill>
                  <a:schemeClr val="tx1"/>
                </a:solidFill>
                <a:latin typeface="Calibri" panose="020F0502020204030204" pitchFamily="34" charset="0"/>
              </a:rPr>
              <a:t>d'activité</a:t>
            </a:r>
            <a:r>
              <a:rPr lang="en-US" altLang="fr-FR" sz="1086" i="1">
                <a:solidFill>
                  <a:schemeClr val="tx1"/>
                </a:solidFill>
                <a:latin typeface="Calibri" panose="020F0502020204030204" pitchFamily="34" charset="0"/>
              </a:rPr>
              <a:t> TAEC 2021</a:t>
            </a:r>
          </a:p>
        </p:txBody>
      </p:sp>
      <p:sp>
        <p:nvSpPr>
          <p:cNvPr id="20493" name="Text Box 18">
            <a:extLst>
              <a:ext uri="{FF2B5EF4-FFF2-40B4-BE49-F238E27FC236}">
                <a16:creationId xmlns="" xmlns:a16="http://schemas.microsoft.com/office/drawing/2014/main" id="{FB1CF443-077C-4B2D-B282-5C594C81D3CB}"/>
              </a:ext>
            </a:extLst>
          </p:cNvPr>
          <p:cNvSpPr txBox="1">
            <a:spLocks noChangeArrowheads="1"/>
          </p:cNvSpPr>
          <p:nvPr/>
        </p:nvSpPr>
        <p:spPr bwMode="auto">
          <a:xfrm>
            <a:off x="1355722" y="0"/>
            <a:ext cx="9480557" cy="488318"/>
          </a:xfrm>
          <a:prstGeom prst="rect">
            <a:avLst/>
          </a:prstGeom>
          <a:solidFill>
            <a:srgbClr val="79ADC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715" tIns="0" rIns="90715" bIns="0"/>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fr-FR" altLang="fr-FR" sz="2171" b="1">
                <a:solidFill>
                  <a:srgbClr val="FFFFFF"/>
                </a:solidFill>
                <a:latin typeface="Calibri" panose="020F0502020204030204" pitchFamily="34" charset="0"/>
              </a:rPr>
              <a:t>                          </a:t>
            </a:r>
            <a:r>
              <a:rPr lang="fr-FR" altLang="fr-FR" sz="2895" b="1">
                <a:solidFill>
                  <a:srgbClr val="FFFFFF"/>
                </a:solidFill>
                <a:latin typeface="Calibri" panose="020F0502020204030204" pitchFamily="34" charset="0"/>
              </a:rPr>
              <a:t>2021   Quelques chiffres : les salariés</a:t>
            </a:r>
            <a:endParaRPr lang="fr-FR" altLang="fr-FR" sz="2895">
              <a:solidFill>
                <a:schemeClr val="tx1"/>
              </a:solidFill>
              <a:latin typeface="Calibri" panose="020F0502020204030204" pitchFamily="34" charset="0"/>
            </a:endParaRPr>
          </a:p>
          <a:p>
            <a:pPr eaLnBrk="1" hangingPunct="1">
              <a:spcBef>
                <a:spcPct val="0"/>
              </a:spcBef>
              <a:spcAft>
                <a:spcPct val="0"/>
              </a:spcAft>
              <a:buClrTx/>
              <a:buSzTx/>
              <a:buFontTx/>
              <a:buNone/>
            </a:pPr>
            <a:r>
              <a:rPr lang="fr-FR" altLang="fr-FR" sz="1448" b="1">
                <a:solidFill>
                  <a:schemeClr val="tx1"/>
                </a:solidFill>
                <a:latin typeface="Calibri" panose="020F0502020204030204" pitchFamily="34" charset="0"/>
              </a:rPr>
              <a:t>  </a:t>
            </a:r>
            <a:endParaRPr lang="fr-FR" altLang="fr-FR" sz="1448">
              <a:solidFill>
                <a:schemeClr val="tx1"/>
              </a:solidFill>
              <a:latin typeface="Calibri" panose="020F0502020204030204" pitchFamily="34" charset="0"/>
            </a:endParaRPr>
          </a:p>
        </p:txBody>
      </p:sp>
      <p:grpSp>
        <p:nvGrpSpPr>
          <p:cNvPr id="4" name="Groupe 3">
            <a:extLst>
              <a:ext uri="{FF2B5EF4-FFF2-40B4-BE49-F238E27FC236}">
                <a16:creationId xmlns="" xmlns:a16="http://schemas.microsoft.com/office/drawing/2014/main" id="{BB193F6A-36D0-9073-E362-309DD0B5839C}"/>
              </a:ext>
            </a:extLst>
          </p:cNvPr>
          <p:cNvGrpSpPr/>
          <p:nvPr/>
        </p:nvGrpSpPr>
        <p:grpSpPr>
          <a:xfrm>
            <a:off x="3152034" y="1080819"/>
            <a:ext cx="6631504" cy="1922047"/>
            <a:chOff x="1985507" y="1194654"/>
            <a:chExt cx="7329961" cy="2124485"/>
          </a:xfrm>
        </p:grpSpPr>
        <p:sp>
          <p:nvSpPr>
            <p:cNvPr id="5" name="Forme libre : forme 4">
              <a:extLst>
                <a:ext uri="{FF2B5EF4-FFF2-40B4-BE49-F238E27FC236}">
                  <a16:creationId xmlns="" xmlns:a16="http://schemas.microsoft.com/office/drawing/2014/main" id="{58EC70E8-0CAB-4264-5DA6-D13793068CB6}"/>
                </a:ext>
              </a:extLst>
            </p:cNvPr>
            <p:cNvSpPr/>
            <p:nvPr/>
          </p:nvSpPr>
          <p:spPr>
            <a:xfrm>
              <a:off x="1985507" y="1799008"/>
              <a:ext cx="1155626" cy="953149"/>
            </a:xfrm>
            <a:custGeom>
              <a:avLst/>
              <a:gdLst>
                <a:gd name="connsiteX0" fmla="*/ 0 w 1155626"/>
                <a:gd name="connsiteY0" fmla="*/ 95315 h 953149"/>
                <a:gd name="connsiteX1" fmla="*/ 95315 w 1155626"/>
                <a:gd name="connsiteY1" fmla="*/ 0 h 953149"/>
                <a:gd name="connsiteX2" fmla="*/ 1060311 w 1155626"/>
                <a:gd name="connsiteY2" fmla="*/ 0 h 953149"/>
                <a:gd name="connsiteX3" fmla="*/ 1155626 w 1155626"/>
                <a:gd name="connsiteY3" fmla="*/ 95315 h 953149"/>
                <a:gd name="connsiteX4" fmla="*/ 1155626 w 1155626"/>
                <a:gd name="connsiteY4" fmla="*/ 857834 h 953149"/>
                <a:gd name="connsiteX5" fmla="*/ 1060311 w 1155626"/>
                <a:gd name="connsiteY5" fmla="*/ 953149 h 953149"/>
                <a:gd name="connsiteX6" fmla="*/ 95315 w 1155626"/>
                <a:gd name="connsiteY6" fmla="*/ 953149 h 953149"/>
                <a:gd name="connsiteX7" fmla="*/ 0 w 1155626"/>
                <a:gd name="connsiteY7" fmla="*/ 857834 h 953149"/>
                <a:gd name="connsiteX8" fmla="*/ 0 w 1155626"/>
                <a:gd name="connsiteY8" fmla="*/ 95315 h 95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26" h="953149">
                  <a:moveTo>
                    <a:pt x="0" y="95315"/>
                  </a:moveTo>
                  <a:cubicBezTo>
                    <a:pt x="0" y="42674"/>
                    <a:pt x="42674" y="0"/>
                    <a:pt x="95315" y="0"/>
                  </a:cubicBezTo>
                  <a:lnTo>
                    <a:pt x="1060311" y="0"/>
                  </a:lnTo>
                  <a:cubicBezTo>
                    <a:pt x="1112952" y="0"/>
                    <a:pt x="1155626" y="42674"/>
                    <a:pt x="1155626" y="95315"/>
                  </a:cubicBezTo>
                  <a:lnTo>
                    <a:pt x="1155626" y="857834"/>
                  </a:lnTo>
                  <a:cubicBezTo>
                    <a:pt x="1155626" y="910475"/>
                    <a:pt x="1112952" y="953149"/>
                    <a:pt x="1060311" y="953149"/>
                  </a:cubicBezTo>
                  <a:lnTo>
                    <a:pt x="95315" y="953149"/>
                  </a:lnTo>
                  <a:cubicBezTo>
                    <a:pt x="42674" y="953149"/>
                    <a:pt x="0" y="910475"/>
                    <a:pt x="0" y="857834"/>
                  </a:cubicBezTo>
                  <a:lnTo>
                    <a:pt x="0" y="95315"/>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803" tIns="38803" rIns="38803" bIns="223587" numCol="1" spcCol="1270" anchor="t" anchorCtr="0">
              <a:noAutofit/>
            </a:bodyPr>
            <a:lstStyle/>
            <a:p>
              <a:pPr marL="51704" lvl="1" indent="-51704" defTabSz="442353">
                <a:lnSpc>
                  <a:spcPct val="90000"/>
                </a:lnSpc>
                <a:spcBef>
                  <a:spcPct val="0"/>
                </a:spcBef>
                <a:spcAft>
                  <a:spcPct val="15000"/>
                </a:spcAft>
                <a:buChar char="•"/>
              </a:pPr>
              <a:r>
                <a:rPr lang="fr-FR" sz="995"/>
                <a:t>Directrice art-thérapeute</a:t>
              </a:r>
            </a:p>
            <a:p>
              <a:pPr marL="51704" lvl="1" indent="-51704" defTabSz="442353">
                <a:lnSpc>
                  <a:spcPct val="90000"/>
                </a:lnSpc>
                <a:spcBef>
                  <a:spcPct val="0"/>
                </a:spcBef>
                <a:spcAft>
                  <a:spcPct val="15000"/>
                </a:spcAft>
                <a:buChar char="•"/>
              </a:pPr>
              <a:endParaRPr lang="fr-FR" sz="995"/>
            </a:p>
          </p:txBody>
        </p:sp>
        <p:sp>
          <p:nvSpPr>
            <p:cNvPr id="6" name="Forme 5">
              <a:extLst>
                <a:ext uri="{FF2B5EF4-FFF2-40B4-BE49-F238E27FC236}">
                  <a16:creationId xmlns="" xmlns:a16="http://schemas.microsoft.com/office/drawing/2014/main" id="{3744A5D0-3A90-13FF-241A-593CBE18E572}"/>
                </a:ext>
              </a:extLst>
            </p:cNvPr>
            <p:cNvSpPr/>
            <p:nvPr/>
          </p:nvSpPr>
          <p:spPr>
            <a:xfrm>
              <a:off x="2624042" y="1986881"/>
              <a:ext cx="1332258" cy="1332258"/>
            </a:xfrm>
            <a:prstGeom prst="leftCircularArrow">
              <a:avLst>
                <a:gd name="adj1" fmla="val 3585"/>
                <a:gd name="adj2" fmla="val 445759"/>
                <a:gd name="adj3" fmla="val 2221270"/>
                <a:gd name="adj4" fmla="val 9024489"/>
                <a:gd name="adj5" fmla="val 4183"/>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 name="Forme libre : forme 6">
              <a:extLst>
                <a:ext uri="{FF2B5EF4-FFF2-40B4-BE49-F238E27FC236}">
                  <a16:creationId xmlns="" xmlns:a16="http://schemas.microsoft.com/office/drawing/2014/main" id="{D4B4C3D3-8258-CB70-11EB-0F56597E0727}"/>
                </a:ext>
              </a:extLst>
            </p:cNvPr>
            <p:cNvSpPr/>
            <p:nvPr/>
          </p:nvSpPr>
          <p:spPr>
            <a:xfrm>
              <a:off x="2242313" y="2547912"/>
              <a:ext cx="1027223" cy="408492"/>
            </a:xfrm>
            <a:custGeom>
              <a:avLst/>
              <a:gdLst>
                <a:gd name="connsiteX0" fmla="*/ 0 w 1027223"/>
                <a:gd name="connsiteY0" fmla="*/ 40849 h 408492"/>
                <a:gd name="connsiteX1" fmla="*/ 40849 w 1027223"/>
                <a:gd name="connsiteY1" fmla="*/ 0 h 408492"/>
                <a:gd name="connsiteX2" fmla="*/ 986374 w 1027223"/>
                <a:gd name="connsiteY2" fmla="*/ 0 h 408492"/>
                <a:gd name="connsiteX3" fmla="*/ 1027223 w 1027223"/>
                <a:gd name="connsiteY3" fmla="*/ 40849 h 408492"/>
                <a:gd name="connsiteX4" fmla="*/ 1027223 w 1027223"/>
                <a:gd name="connsiteY4" fmla="*/ 367643 h 408492"/>
                <a:gd name="connsiteX5" fmla="*/ 986374 w 1027223"/>
                <a:gd name="connsiteY5" fmla="*/ 408492 h 408492"/>
                <a:gd name="connsiteX6" fmla="*/ 40849 w 1027223"/>
                <a:gd name="connsiteY6" fmla="*/ 408492 h 408492"/>
                <a:gd name="connsiteX7" fmla="*/ 0 w 1027223"/>
                <a:gd name="connsiteY7" fmla="*/ 367643 h 408492"/>
                <a:gd name="connsiteX8" fmla="*/ 0 w 1027223"/>
                <a:gd name="connsiteY8" fmla="*/ 40849 h 40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223" h="408492">
                  <a:moveTo>
                    <a:pt x="0" y="40849"/>
                  </a:moveTo>
                  <a:cubicBezTo>
                    <a:pt x="0" y="18289"/>
                    <a:pt x="18289" y="0"/>
                    <a:pt x="40849" y="0"/>
                  </a:cubicBezTo>
                  <a:lnTo>
                    <a:pt x="986374" y="0"/>
                  </a:lnTo>
                  <a:cubicBezTo>
                    <a:pt x="1008934" y="0"/>
                    <a:pt x="1027223" y="18289"/>
                    <a:pt x="1027223" y="40849"/>
                  </a:cubicBezTo>
                  <a:lnTo>
                    <a:pt x="1027223" y="367643"/>
                  </a:lnTo>
                  <a:cubicBezTo>
                    <a:pt x="1027223" y="390203"/>
                    <a:pt x="1008934" y="408492"/>
                    <a:pt x="986374" y="408492"/>
                  </a:cubicBezTo>
                  <a:lnTo>
                    <a:pt x="40849" y="408492"/>
                  </a:lnTo>
                  <a:cubicBezTo>
                    <a:pt x="18289" y="408492"/>
                    <a:pt x="0" y="390203"/>
                    <a:pt x="0" y="367643"/>
                  </a:cubicBezTo>
                  <a:lnTo>
                    <a:pt x="0" y="4084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229" tIns="25761" rIns="33229" bIns="25761" numCol="1" spcCol="1270" anchor="ctr" anchorCtr="0">
              <a:noAutofit/>
            </a:bodyPr>
            <a:lstStyle/>
            <a:p>
              <a:pPr algn="ctr" defTabSz="522781">
                <a:lnSpc>
                  <a:spcPct val="90000"/>
                </a:lnSpc>
                <a:spcBef>
                  <a:spcPct val="0"/>
                </a:spcBef>
                <a:spcAft>
                  <a:spcPct val="35000"/>
                </a:spcAft>
              </a:pPr>
              <a:r>
                <a:rPr lang="fr-FR" sz="1176"/>
                <a:t>Catherine DOUCET</a:t>
              </a:r>
            </a:p>
          </p:txBody>
        </p:sp>
        <p:sp>
          <p:nvSpPr>
            <p:cNvPr id="8" name="Forme libre : forme 7">
              <a:extLst>
                <a:ext uri="{FF2B5EF4-FFF2-40B4-BE49-F238E27FC236}">
                  <a16:creationId xmlns="" xmlns:a16="http://schemas.microsoft.com/office/drawing/2014/main" id="{FC61D088-94AF-AEC6-5BFA-1E553DB83BF8}"/>
                </a:ext>
              </a:extLst>
            </p:cNvPr>
            <p:cNvSpPr/>
            <p:nvPr/>
          </p:nvSpPr>
          <p:spPr>
            <a:xfrm>
              <a:off x="3496990" y="1799008"/>
              <a:ext cx="1155626" cy="953149"/>
            </a:xfrm>
            <a:custGeom>
              <a:avLst/>
              <a:gdLst>
                <a:gd name="connsiteX0" fmla="*/ 0 w 1155626"/>
                <a:gd name="connsiteY0" fmla="*/ 95315 h 953149"/>
                <a:gd name="connsiteX1" fmla="*/ 95315 w 1155626"/>
                <a:gd name="connsiteY1" fmla="*/ 0 h 953149"/>
                <a:gd name="connsiteX2" fmla="*/ 1060311 w 1155626"/>
                <a:gd name="connsiteY2" fmla="*/ 0 h 953149"/>
                <a:gd name="connsiteX3" fmla="*/ 1155626 w 1155626"/>
                <a:gd name="connsiteY3" fmla="*/ 95315 h 953149"/>
                <a:gd name="connsiteX4" fmla="*/ 1155626 w 1155626"/>
                <a:gd name="connsiteY4" fmla="*/ 857834 h 953149"/>
                <a:gd name="connsiteX5" fmla="*/ 1060311 w 1155626"/>
                <a:gd name="connsiteY5" fmla="*/ 953149 h 953149"/>
                <a:gd name="connsiteX6" fmla="*/ 95315 w 1155626"/>
                <a:gd name="connsiteY6" fmla="*/ 953149 h 953149"/>
                <a:gd name="connsiteX7" fmla="*/ 0 w 1155626"/>
                <a:gd name="connsiteY7" fmla="*/ 857834 h 953149"/>
                <a:gd name="connsiteX8" fmla="*/ 0 w 1155626"/>
                <a:gd name="connsiteY8" fmla="*/ 95315 h 95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26" h="953149">
                  <a:moveTo>
                    <a:pt x="0" y="95315"/>
                  </a:moveTo>
                  <a:cubicBezTo>
                    <a:pt x="0" y="42674"/>
                    <a:pt x="42674" y="0"/>
                    <a:pt x="95315" y="0"/>
                  </a:cubicBezTo>
                  <a:lnTo>
                    <a:pt x="1060311" y="0"/>
                  </a:lnTo>
                  <a:cubicBezTo>
                    <a:pt x="1112952" y="0"/>
                    <a:pt x="1155626" y="42674"/>
                    <a:pt x="1155626" y="95315"/>
                  </a:cubicBezTo>
                  <a:lnTo>
                    <a:pt x="1155626" y="857834"/>
                  </a:lnTo>
                  <a:cubicBezTo>
                    <a:pt x="1155626" y="910475"/>
                    <a:pt x="1112952" y="953149"/>
                    <a:pt x="1060311" y="953149"/>
                  </a:cubicBezTo>
                  <a:lnTo>
                    <a:pt x="95315" y="953149"/>
                  </a:lnTo>
                  <a:cubicBezTo>
                    <a:pt x="42674" y="953149"/>
                    <a:pt x="0" y="910475"/>
                    <a:pt x="0" y="857834"/>
                  </a:cubicBezTo>
                  <a:lnTo>
                    <a:pt x="0" y="95315"/>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803" tIns="223587" rIns="38803" bIns="38803" numCol="1" spcCol="1270" anchor="t" anchorCtr="0">
              <a:noAutofit/>
            </a:bodyPr>
            <a:lstStyle/>
            <a:p>
              <a:pPr marL="51704" lvl="1" indent="-51704" defTabSz="442353">
                <a:lnSpc>
                  <a:spcPct val="90000"/>
                </a:lnSpc>
                <a:spcBef>
                  <a:spcPct val="0"/>
                </a:spcBef>
                <a:spcAft>
                  <a:spcPct val="15000"/>
                </a:spcAft>
                <a:buChar char="•"/>
              </a:pPr>
              <a:r>
                <a:rPr lang="fr-FR" sz="995"/>
                <a:t>Animatrice</a:t>
              </a:r>
            </a:p>
          </p:txBody>
        </p:sp>
        <p:sp>
          <p:nvSpPr>
            <p:cNvPr id="9" name="Flèche : en arc 8">
              <a:extLst>
                <a:ext uri="{FF2B5EF4-FFF2-40B4-BE49-F238E27FC236}">
                  <a16:creationId xmlns="" xmlns:a16="http://schemas.microsoft.com/office/drawing/2014/main" id="{B60E5D23-FE8B-BD4B-DE4E-0ED894E9CC06}"/>
                </a:ext>
              </a:extLst>
            </p:cNvPr>
            <p:cNvSpPr/>
            <p:nvPr/>
          </p:nvSpPr>
          <p:spPr>
            <a:xfrm>
              <a:off x="4125895" y="1194654"/>
              <a:ext cx="1479921" cy="1479921"/>
            </a:xfrm>
            <a:prstGeom prst="circularArrow">
              <a:avLst>
                <a:gd name="adj1" fmla="val 3228"/>
                <a:gd name="adj2" fmla="val 397881"/>
                <a:gd name="adj3" fmla="val 19426608"/>
                <a:gd name="adj4" fmla="val 12575511"/>
                <a:gd name="adj5" fmla="val 3765"/>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0" name="Forme libre : forme 9">
              <a:extLst>
                <a:ext uri="{FF2B5EF4-FFF2-40B4-BE49-F238E27FC236}">
                  <a16:creationId xmlns="" xmlns:a16="http://schemas.microsoft.com/office/drawing/2014/main" id="{B664C6CE-647A-AE54-14D6-C5E949F50E9F}"/>
                </a:ext>
              </a:extLst>
            </p:cNvPr>
            <p:cNvSpPr/>
            <p:nvPr/>
          </p:nvSpPr>
          <p:spPr>
            <a:xfrm>
              <a:off x="3753796" y="1594762"/>
              <a:ext cx="1027223" cy="408492"/>
            </a:xfrm>
            <a:custGeom>
              <a:avLst/>
              <a:gdLst>
                <a:gd name="connsiteX0" fmla="*/ 0 w 1027223"/>
                <a:gd name="connsiteY0" fmla="*/ 40849 h 408492"/>
                <a:gd name="connsiteX1" fmla="*/ 40849 w 1027223"/>
                <a:gd name="connsiteY1" fmla="*/ 0 h 408492"/>
                <a:gd name="connsiteX2" fmla="*/ 986374 w 1027223"/>
                <a:gd name="connsiteY2" fmla="*/ 0 h 408492"/>
                <a:gd name="connsiteX3" fmla="*/ 1027223 w 1027223"/>
                <a:gd name="connsiteY3" fmla="*/ 40849 h 408492"/>
                <a:gd name="connsiteX4" fmla="*/ 1027223 w 1027223"/>
                <a:gd name="connsiteY4" fmla="*/ 367643 h 408492"/>
                <a:gd name="connsiteX5" fmla="*/ 986374 w 1027223"/>
                <a:gd name="connsiteY5" fmla="*/ 408492 h 408492"/>
                <a:gd name="connsiteX6" fmla="*/ 40849 w 1027223"/>
                <a:gd name="connsiteY6" fmla="*/ 408492 h 408492"/>
                <a:gd name="connsiteX7" fmla="*/ 0 w 1027223"/>
                <a:gd name="connsiteY7" fmla="*/ 367643 h 408492"/>
                <a:gd name="connsiteX8" fmla="*/ 0 w 1027223"/>
                <a:gd name="connsiteY8" fmla="*/ 40849 h 40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223" h="408492">
                  <a:moveTo>
                    <a:pt x="0" y="40849"/>
                  </a:moveTo>
                  <a:cubicBezTo>
                    <a:pt x="0" y="18289"/>
                    <a:pt x="18289" y="0"/>
                    <a:pt x="40849" y="0"/>
                  </a:cubicBezTo>
                  <a:lnTo>
                    <a:pt x="986374" y="0"/>
                  </a:lnTo>
                  <a:cubicBezTo>
                    <a:pt x="1008934" y="0"/>
                    <a:pt x="1027223" y="18289"/>
                    <a:pt x="1027223" y="40849"/>
                  </a:cubicBezTo>
                  <a:lnTo>
                    <a:pt x="1027223" y="367643"/>
                  </a:lnTo>
                  <a:cubicBezTo>
                    <a:pt x="1027223" y="390203"/>
                    <a:pt x="1008934" y="408492"/>
                    <a:pt x="986374" y="408492"/>
                  </a:cubicBezTo>
                  <a:lnTo>
                    <a:pt x="40849" y="408492"/>
                  </a:lnTo>
                  <a:cubicBezTo>
                    <a:pt x="18289" y="408492"/>
                    <a:pt x="0" y="390203"/>
                    <a:pt x="0" y="367643"/>
                  </a:cubicBezTo>
                  <a:lnTo>
                    <a:pt x="0" y="4084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229" tIns="25761" rIns="33229" bIns="25761" numCol="1" spcCol="1270" anchor="ctr" anchorCtr="0">
              <a:noAutofit/>
            </a:bodyPr>
            <a:lstStyle/>
            <a:p>
              <a:pPr algn="ctr" defTabSz="522781">
                <a:lnSpc>
                  <a:spcPct val="90000"/>
                </a:lnSpc>
                <a:spcBef>
                  <a:spcPct val="0"/>
                </a:spcBef>
                <a:spcAft>
                  <a:spcPct val="35000"/>
                </a:spcAft>
              </a:pPr>
              <a:r>
                <a:rPr lang="fr-FR" sz="1176"/>
                <a:t>Lucy LOPEZ</a:t>
              </a:r>
            </a:p>
          </p:txBody>
        </p:sp>
        <p:sp>
          <p:nvSpPr>
            <p:cNvPr id="11" name="Forme libre : forme 10">
              <a:extLst>
                <a:ext uri="{FF2B5EF4-FFF2-40B4-BE49-F238E27FC236}">
                  <a16:creationId xmlns="" xmlns:a16="http://schemas.microsoft.com/office/drawing/2014/main" id="{AFD4D1EB-3A53-4686-ADED-32DA9DAED455}"/>
                </a:ext>
              </a:extLst>
            </p:cNvPr>
            <p:cNvSpPr/>
            <p:nvPr/>
          </p:nvSpPr>
          <p:spPr>
            <a:xfrm>
              <a:off x="5008473" y="1799008"/>
              <a:ext cx="1155626" cy="953149"/>
            </a:xfrm>
            <a:custGeom>
              <a:avLst/>
              <a:gdLst>
                <a:gd name="connsiteX0" fmla="*/ 0 w 1155626"/>
                <a:gd name="connsiteY0" fmla="*/ 95315 h 953149"/>
                <a:gd name="connsiteX1" fmla="*/ 95315 w 1155626"/>
                <a:gd name="connsiteY1" fmla="*/ 0 h 953149"/>
                <a:gd name="connsiteX2" fmla="*/ 1060311 w 1155626"/>
                <a:gd name="connsiteY2" fmla="*/ 0 h 953149"/>
                <a:gd name="connsiteX3" fmla="*/ 1155626 w 1155626"/>
                <a:gd name="connsiteY3" fmla="*/ 95315 h 953149"/>
                <a:gd name="connsiteX4" fmla="*/ 1155626 w 1155626"/>
                <a:gd name="connsiteY4" fmla="*/ 857834 h 953149"/>
                <a:gd name="connsiteX5" fmla="*/ 1060311 w 1155626"/>
                <a:gd name="connsiteY5" fmla="*/ 953149 h 953149"/>
                <a:gd name="connsiteX6" fmla="*/ 95315 w 1155626"/>
                <a:gd name="connsiteY6" fmla="*/ 953149 h 953149"/>
                <a:gd name="connsiteX7" fmla="*/ 0 w 1155626"/>
                <a:gd name="connsiteY7" fmla="*/ 857834 h 953149"/>
                <a:gd name="connsiteX8" fmla="*/ 0 w 1155626"/>
                <a:gd name="connsiteY8" fmla="*/ 95315 h 95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26" h="953149">
                  <a:moveTo>
                    <a:pt x="0" y="95315"/>
                  </a:moveTo>
                  <a:cubicBezTo>
                    <a:pt x="0" y="42674"/>
                    <a:pt x="42674" y="0"/>
                    <a:pt x="95315" y="0"/>
                  </a:cubicBezTo>
                  <a:lnTo>
                    <a:pt x="1060311" y="0"/>
                  </a:lnTo>
                  <a:cubicBezTo>
                    <a:pt x="1112952" y="0"/>
                    <a:pt x="1155626" y="42674"/>
                    <a:pt x="1155626" y="95315"/>
                  </a:cubicBezTo>
                  <a:lnTo>
                    <a:pt x="1155626" y="857834"/>
                  </a:lnTo>
                  <a:cubicBezTo>
                    <a:pt x="1155626" y="910475"/>
                    <a:pt x="1112952" y="953149"/>
                    <a:pt x="1060311" y="953149"/>
                  </a:cubicBezTo>
                  <a:lnTo>
                    <a:pt x="95315" y="953149"/>
                  </a:lnTo>
                  <a:cubicBezTo>
                    <a:pt x="42674" y="953149"/>
                    <a:pt x="0" y="910475"/>
                    <a:pt x="0" y="857834"/>
                  </a:cubicBezTo>
                  <a:lnTo>
                    <a:pt x="0" y="95315"/>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803" tIns="38803" rIns="38803" bIns="223587" numCol="1" spcCol="1270" anchor="t" anchorCtr="0">
              <a:noAutofit/>
            </a:bodyPr>
            <a:lstStyle/>
            <a:p>
              <a:pPr marL="51704" lvl="1" indent="-51704" defTabSz="442353">
                <a:lnSpc>
                  <a:spcPct val="90000"/>
                </a:lnSpc>
                <a:spcBef>
                  <a:spcPct val="0"/>
                </a:spcBef>
                <a:spcAft>
                  <a:spcPct val="15000"/>
                </a:spcAft>
                <a:buChar char="•"/>
              </a:pPr>
              <a:r>
                <a:rPr lang="fr-FR" sz="995"/>
                <a:t>Chargé de développement</a:t>
              </a:r>
            </a:p>
          </p:txBody>
        </p:sp>
        <p:sp>
          <p:nvSpPr>
            <p:cNvPr id="12" name="Forme 11">
              <a:extLst>
                <a:ext uri="{FF2B5EF4-FFF2-40B4-BE49-F238E27FC236}">
                  <a16:creationId xmlns="" xmlns:a16="http://schemas.microsoft.com/office/drawing/2014/main" id="{92A22E4D-7583-577E-7AB6-304E044E477E}"/>
                </a:ext>
              </a:extLst>
            </p:cNvPr>
            <p:cNvSpPr/>
            <p:nvPr/>
          </p:nvSpPr>
          <p:spPr>
            <a:xfrm>
              <a:off x="5647008" y="1986881"/>
              <a:ext cx="1332258" cy="1332258"/>
            </a:xfrm>
            <a:prstGeom prst="leftCircularArrow">
              <a:avLst>
                <a:gd name="adj1" fmla="val 3585"/>
                <a:gd name="adj2" fmla="val 445759"/>
                <a:gd name="adj3" fmla="val 2221270"/>
                <a:gd name="adj4" fmla="val 9024489"/>
                <a:gd name="adj5" fmla="val 4183"/>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3" name="Forme libre : forme 12">
              <a:extLst>
                <a:ext uri="{FF2B5EF4-FFF2-40B4-BE49-F238E27FC236}">
                  <a16:creationId xmlns="" xmlns:a16="http://schemas.microsoft.com/office/drawing/2014/main" id="{E48E5B3A-9FBF-2522-30D1-F0DB939CD1B3}"/>
                </a:ext>
              </a:extLst>
            </p:cNvPr>
            <p:cNvSpPr/>
            <p:nvPr/>
          </p:nvSpPr>
          <p:spPr>
            <a:xfrm>
              <a:off x="5265279" y="2547912"/>
              <a:ext cx="1027223" cy="408492"/>
            </a:xfrm>
            <a:custGeom>
              <a:avLst/>
              <a:gdLst>
                <a:gd name="connsiteX0" fmla="*/ 0 w 1027223"/>
                <a:gd name="connsiteY0" fmla="*/ 40849 h 408492"/>
                <a:gd name="connsiteX1" fmla="*/ 40849 w 1027223"/>
                <a:gd name="connsiteY1" fmla="*/ 0 h 408492"/>
                <a:gd name="connsiteX2" fmla="*/ 986374 w 1027223"/>
                <a:gd name="connsiteY2" fmla="*/ 0 h 408492"/>
                <a:gd name="connsiteX3" fmla="*/ 1027223 w 1027223"/>
                <a:gd name="connsiteY3" fmla="*/ 40849 h 408492"/>
                <a:gd name="connsiteX4" fmla="*/ 1027223 w 1027223"/>
                <a:gd name="connsiteY4" fmla="*/ 367643 h 408492"/>
                <a:gd name="connsiteX5" fmla="*/ 986374 w 1027223"/>
                <a:gd name="connsiteY5" fmla="*/ 408492 h 408492"/>
                <a:gd name="connsiteX6" fmla="*/ 40849 w 1027223"/>
                <a:gd name="connsiteY6" fmla="*/ 408492 h 408492"/>
                <a:gd name="connsiteX7" fmla="*/ 0 w 1027223"/>
                <a:gd name="connsiteY7" fmla="*/ 367643 h 408492"/>
                <a:gd name="connsiteX8" fmla="*/ 0 w 1027223"/>
                <a:gd name="connsiteY8" fmla="*/ 40849 h 40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223" h="408492">
                  <a:moveTo>
                    <a:pt x="0" y="40849"/>
                  </a:moveTo>
                  <a:cubicBezTo>
                    <a:pt x="0" y="18289"/>
                    <a:pt x="18289" y="0"/>
                    <a:pt x="40849" y="0"/>
                  </a:cubicBezTo>
                  <a:lnTo>
                    <a:pt x="986374" y="0"/>
                  </a:lnTo>
                  <a:cubicBezTo>
                    <a:pt x="1008934" y="0"/>
                    <a:pt x="1027223" y="18289"/>
                    <a:pt x="1027223" y="40849"/>
                  </a:cubicBezTo>
                  <a:lnTo>
                    <a:pt x="1027223" y="367643"/>
                  </a:lnTo>
                  <a:cubicBezTo>
                    <a:pt x="1027223" y="390203"/>
                    <a:pt x="1008934" y="408492"/>
                    <a:pt x="986374" y="408492"/>
                  </a:cubicBezTo>
                  <a:lnTo>
                    <a:pt x="40849" y="408492"/>
                  </a:lnTo>
                  <a:cubicBezTo>
                    <a:pt x="18289" y="408492"/>
                    <a:pt x="0" y="390203"/>
                    <a:pt x="0" y="367643"/>
                  </a:cubicBezTo>
                  <a:lnTo>
                    <a:pt x="0" y="4084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229" tIns="25761" rIns="33229" bIns="25761" numCol="1" spcCol="1270" anchor="ctr" anchorCtr="0">
              <a:noAutofit/>
            </a:bodyPr>
            <a:lstStyle/>
            <a:p>
              <a:pPr algn="ctr" defTabSz="522781">
                <a:lnSpc>
                  <a:spcPct val="90000"/>
                </a:lnSpc>
                <a:spcBef>
                  <a:spcPct val="0"/>
                </a:spcBef>
                <a:spcAft>
                  <a:spcPct val="35000"/>
                </a:spcAft>
              </a:pPr>
              <a:r>
                <a:rPr lang="fr-FR" sz="1176"/>
                <a:t>Elie SAAD</a:t>
              </a:r>
            </a:p>
          </p:txBody>
        </p:sp>
        <p:sp>
          <p:nvSpPr>
            <p:cNvPr id="14" name="Forme libre : forme 13">
              <a:extLst>
                <a:ext uri="{FF2B5EF4-FFF2-40B4-BE49-F238E27FC236}">
                  <a16:creationId xmlns="" xmlns:a16="http://schemas.microsoft.com/office/drawing/2014/main" id="{94463E6A-C27E-3823-4CB5-78770CB4B6A3}"/>
                </a:ext>
              </a:extLst>
            </p:cNvPr>
            <p:cNvSpPr/>
            <p:nvPr/>
          </p:nvSpPr>
          <p:spPr>
            <a:xfrm>
              <a:off x="6519957" y="1799008"/>
              <a:ext cx="1155626" cy="953149"/>
            </a:xfrm>
            <a:custGeom>
              <a:avLst/>
              <a:gdLst>
                <a:gd name="connsiteX0" fmla="*/ 0 w 1155626"/>
                <a:gd name="connsiteY0" fmla="*/ 95315 h 953149"/>
                <a:gd name="connsiteX1" fmla="*/ 95315 w 1155626"/>
                <a:gd name="connsiteY1" fmla="*/ 0 h 953149"/>
                <a:gd name="connsiteX2" fmla="*/ 1060311 w 1155626"/>
                <a:gd name="connsiteY2" fmla="*/ 0 h 953149"/>
                <a:gd name="connsiteX3" fmla="*/ 1155626 w 1155626"/>
                <a:gd name="connsiteY3" fmla="*/ 95315 h 953149"/>
                <a:gd name="connsiteX4" fmla="*/ 1155626 w 1155626"/>
                <a:gd name="connsiteY4" fmla="*/ 857834 h 953149"/>
                <a:gd name="connsiteX5" fmla="*/ 1060311 w 1155626"/>
                <a:gd name="connsiteY5" fmla="*/ 953149 h 953149"/>
                <a:gd name="connsiteX6" fmla="*/ 95315 w 1155626"/>
                <a:gd name="connsiteY6" fmla="*/ 953149 h 953149"/>
                <a:gd name="connsiteX7" fmla="*/ 0 w 1155626"/>
                <a:gd name="connsiteY7" fmla="*/ 857834 h 953149"/>
                <a:gd name="connsiteX8" fmla="*/ 0 w 1155626"/>
                <a:gd name="connsiteY8" fmla="*/ 95315 h 95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26" h="953149">
                  <a:moveTo>
                    <a:pt x="0" y="95315"/>
                  </a:moveTo>
                  <a:cubicBezTo>
                    <a:pt x="0" y="42674"/>
                    <a:pt x="42674" y="0"/>
                    <a:pt x="95315" y="0"/>
                  </a:cubicBezTo>
                  <a:lnTo>
                    <a:pt x="1060311" y="0"/>
                  </a:lnTo>
                  <a:cubicBezTo>
                    <a:pt x="1112952" y="0"/>
                    <a:pt x="1155626" y="42674"/>
                    <a:pt x="1155626" y="95315"/>
                  </a:cubicBezTo>
                  <a:lnTo>
                    <a:pt x="1155626" y="857834"/>
                  </a:lnTo>
                  <a:cubicBezTo>
                    <a:pt x="1155626" y="910475"/>
                    <a:pt x="1112952" y="953149"/>
                    <a:pt x="1060311" y="953149"/>
                  </a:cubicBezTo>
                  <a:lnTo>
                    <a:pt x="95315" y="953149"/>
                  </a:lnTo>
                  <a:cubicBezTo>
                    <a:pt x="42674" y="953149"/>
                    <a:pt x="0" y="910475"/>
                    <a:pt x="0" y="857834"/>
                  </a:cubicBezTo>
                  <a:lnTo>
                    <a:pt x="0" y="95315"/>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803" tIns="223587" rIns="38803" bIns="38803" numCol="1" spcCol="1270" anchor="t" anchorCtr="0">
              <a:noAutofit/>
            </a:bodyPr>
            <a:lstStyle/>
            <a:p>
              <a:pPr marL="51704" lvl="1" indent="-51704" defTabSz="442353">
                <a:lnSpc>
                  <a:spcPct val="90000"/>
                </a:lnSpc>
                <a:spcBef>
                  <a:spcPct val="0"/>
                </a:spcBef>
                <a:spcAft>
                  <a:spcPct val="15000"/>
                </a:spcAft>
                <a:buChar char="•"/>
              </a:pPr>
              <a:r>
                <a:rPr lang="fr-FR" sz="995"/>
                <a:t>Secrétaire</a:t>
              </a:r>
            </a:p>
          </p:txBody>
        </p:sp>
        <p:sp>
          <p:nvSpPr>
            <p:cNvPr id="15" name="Flèche : en arc 14">
              <a:extLst>
                <a:ext uri="{FF2B5EF4-FFF2-40B4-BE49-F238E27FC236}">
                  <a16:creationId xmlns="" xmlns:a16="http://schemas.microsoft.com/office/drawing/2014/main" id="{55E60A9B-1557-E27D-1E7F-5D6AA9018A68}"/>
                </a:ext>
              </a:extLst>
            </p:cNvPr>
            <p:cNvSpPr/>
            <p:nvPr/>
          </p:nvSpPr>
          <p:spPr>
            <a:xfrm>
              <a:off x="7148861" y="1194654"/>
              <a:ext cx="1479921" cy="1479921"/>
            </a:xfrm>
            <a:prstGeom prst="circularArrow">
              <a:avLst>
                <a:gd name="adj1" fmla="val 3228"/>
                <a:gd name="adj2" fmla="val 397881"/>
                <a:gd name="adj3" fmla="val 19426608"/>
                <a:gd name="adj4" fmla="val 12575511"/>
                <a:gd name="adj5" fmla="val 3765"/>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6" name="Forme libre : forme 15">
              <a:extLst>
                <a:ext uri="{FF2B5EF4-FFF2-40B4-BE49-F238E27FC236}">
                  <a16:creationId xmlns="" xmlns:a16="http://schemas.microsoft.com/office/drawing/2014/main" id="{3801BE79-9982-6461-C58E-76C3F2BA98BA}"/>
                </a:ext>
              </a:extLst>
            </p:cNvPr>
            <p:cNvSpPr/>
            <p:nvPr/>
          </p:nvSpPr>
          <p:spPr>
            <a:xfrm>
              <a:off x="6776762" y="1594762"/>
              <a:ext cx="1027223" cy="408492"/>
            </a:xfrm>
            <a:custGeom>
              <a:avLst/>
              <a:gdLst>
                <a:gd name="connsiteX0" fmla="*/ 0 w 1027223"/>
                <a:gd name="connsiteY0" fmla="*/ 40849 h 408492"/>
                <a:gd name="connsiteX1" fmla="*/ 40849 w 1027223"/>
                <a:gd name="connsiteY1" fmla="*/ 0 h 408492"/>
                <a:gd name="connsiteX2" fmla="*/ 986374 w 1027223"/>
                <a:gd name="connsiteY2" fmla="*/ 0 h 408492"/>
                <a:gd name="connsiteX3" fmla="*/ 1027223 w 1027223"/>
                <a:gd name="connsiteY3" fmla="*/ 40849 h 408492"/>
                <a:gd name="connsiteX4" fmla="*/ 1027223 w 1027223"/>
                <a:gd name="connsiteY4" fmla="*/ 367643 h 408492"/>
                <a:gd name="connsiteX5" fmla="*/ 986374 w 1027223"/>
                <a:gd name="connsiteY5" fmla="*/ 408492 h 408492"/>
                <a:gd name="connsiteX6" fmla="*/ 40849 w 1027223"/>
                <a:gd name="connsiteY6" fmla="*/ 408492 h 408492"/>
                <a:gd name="connsiteX7" fmla="*/ 0 w 1027223"/>
                <a:gd name="connsiteY7" fmla="*/ 367643 h 408492"/>
                <a:gd name="connsiteX8" fmla="*/ 0 w 1027223"/>
                <a:gd name="connsiteY8" fmla="*/ 40849 h 40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223" h="408492">
                  <a:moveTo>
                    <a:pt x="0" y="40849"/>
                  </a:moveTo>
                  <a:cubicBezTo>
                    <a:pt x="0" y="18289"/>
                    <a:pt x="18289" y="0"/>
                    <a:pt x="40849" y="0"/>
                  </a:cubicBezTo>
                  <a:lnTo>
                    <a:pt x="986374" y="0"/>
                  </a:lnTo>
                  <a:cubicBezTo>
                    <a:pt x="1008934" y="0"/>
                    <a:pt x="1027223" y="18289"/>
                    <a:pt x="1027223" y="40849"/>
                  </a:cubicBezTo>
                  <a:lnTo>
                    <a:pt x="1027223" y="367643"/>
                  </a:lnTo>
                  <a:cubicBezTo>
                    <a:pt x="1027223" y="390203"/>
                    <a:pt x="1008934" y="408492"/>
                    <a:pt x="986374" y="408492"/>
                  </a:cubicBezTo>
                  <a:lnTo>
                    <a:pt x="40849" y="408492"/>
                  </a:lnTo>
                  <a:cubicBezTo>
                    <a:pt x="18289" y="408492"/>
                    <a:pt x="0" y="390203"/>
                    <a:pt x="0" y="367643"/>
                  </a:cubicBezTo>
                  <a:lnTo>
                    <a:pt x="0" y="4084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229" tIns="25761" rIns="33229" bIns="25761" numCol="1" spcCol="1270" anchor="ctr" anchorCtr="0">
              <a:noAutofit/>
            </a:bodyPr>
            <a:lstStyle/>
            <a:p>
              <a:pPr algn="ctr" defTabSz="522781">
                <a:lnSpc>
                  <a:spcPct val="90000"/>
                </a:lnSpc>
                <a:spcBef>
                  <a:spcPct val="0"/>
                </a:spcBef>
                <a:spcAft>
                  <a:spcPct val="35000"/>
                </a:spcAft>
              </a:pPr>
              <a:r>
                <a:rPr lang="fr-FR" sz="1176"/>
                <a:t>Isabelle BONNET</a:t>
              </a:r>
            </a:p>
          </p:txBody>
        </p:sp>
        <p:sp>
          <p:nvSpPr>
            <p:cNvPr id="17" name="Forme libre : forme 16">
              <a:extLst>
                <a:ext uri="{FF2B5EF4-FFF2-40B4-BE49-F238E27FC236}">
                  <a16:creationId xmlns="" xmlns:a16="http://schemas.microsoft.com/office/drawing/2014/main" id="{55F8EDE0-D80F-AF72-5B54-DE4C490152DA}"/>
                </a:ext>
              </a:extLst>
            </p:cNvPr>
            <p:cNvSpPr/>
            <p:nvPr/>
          </p:nvSpPr>
          <p:spPr>
            <a:xfrm>
              <a:off x="8031440" y="1799008"/>
              <a:ext cx="1155626" cy="953149"/>
            </a:xfrm>
            <a:custGeom>
              <a:avLst/>
              <a:gdLst>
                <a:gd name="connsiteX0" fmla="*/ 0 w 1155626"/>
                <a:gd name="connsiteY0" fmla="*/ 95315 h 953149"/>
                <a:gd name="connsiteX1" fmla="*/ 95315 w 1155626"/>
                <a:gd name="connsiteY1" fmla="*/ 0 h 953149"/>
                <a:gd name="connsiteX2" fmla="*/ 1060311 w 1155626"/>
                <a:gd name="connsiteY2" fmla="*/ 0 h 953149"/>
                <a:gd name="connsiteX3" fmla="*/ 1155626 w 1155626"/>
                <a:gd name="connsiteY3" fmla="*/ 95315 h 953149"/>
                <a:gd name="connsiteX4" fmla="*/ 1155626 w 1155626"/>
                <a:gd name="connsiteY4" fmla="*/ 857834 h 953149"/>
                <a:gd name="connsiteX5" fmla="*/ 1060311 w 1155626"/>
                <a:gd name="connsiteY5" fmla="*/ 953149 h 953149"/>
                <a:gd name="connsiteX6" fmla="*/ 95315 w 1155626"/>
                <a:gd name="connsiteY6" fmla="*/ 953149 h 953149"/>
                <a:gd name="connsiteX7" fmla="*/ 0 w 1155626"/>
                <a:gd name="connsiteY7" fmla="*/ 857834 h 953149"/>
                <a:gd name="connsiteX8" fmla="*/ 0 w 1155626"/>
                <a:gd name="connsiteY8" fmla="*/ 95315 h 95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26" h="953149">
                  <a:moveTo>
                    <a:pt x="0" y="95315"/>
                  </a:moveTo>
                  <a:cubicBezTo>
                    <a:pt x="0" y="42674"/>
                    <a:pt x="42674" y="0"/>
                    <a:pt x="95315" y="0"/>
                  </a:cubicBezTo>
                  <a:lnTo>
                    <a:pt x="1060311" y="0"/>
                  </a:lnTo>
                  <a:cubicBezTo>
                    <a:pt x="1112952" y="0"/>
                    <a:pt x="1155626" y="42674"/>
                    <a:pt x="1155626" y="95315"/>
                  </a:cubicBezTo>
                  <a:lnTo>
                    <a:pt x="1155626" y="857834"/>
                  </a:lnTo>
                  <a:cubicBezTo>
                    <a:pt x="1155626" y="910475"/>
                    <a:pt x="1112952" y="953149"/>
                    <a:pt x="1060311" y="953149"/>
                  </a:cubicBezTo>
                  <a:lnTo>
                    <a:pt x="95315" y="953149"/>
                  </a:lnTo>
                  <a:cubicBezTo>
                    <a:pt x="42674" y="953149"/>
                    <a:pt x="0" y="910475"/>
                    <a:pt x="0" y="857834"/>
                  </a:cubicBezTo>
                  <a:lnTo>
                    <a:pt x="0" y="95315"/>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8803" tIns="38803" rIns="38803" bIns="223587" numCol="1" spcCol="1270" anchor="t" anchorCtr="0">
              <a:noAutofit/>
            </a:bodyPr>
            <a:lstStyle/>
            <a:p>
              <a:pPr marL="51704" lvl="1" indent="-51704" defTabSz="442353">
                <a:lnSpc>
                  <a:spcPct val="90000"/>
                </a:lnSpc>
                <a:spcBef>
                  <a:spcPct val="0"/>
                </a:spcBef>
                <a:spcAft>
                  <a:spcPct val="15000"/>
                </a:spcAft>
                <a:buChar char="•"/>
              </a:pPr>
              <a:endParaRPr lang="fr-FR" sz="995"/>
            </a:p>
            <a:p>
              <a:pPr marL="51704" lvl="1" indent="-51704" defTabSz="442353">
                <a:lnSpc>
                  <a:spcPct val="90000"/>
                </a:lnSpc>
                <a:spcBef>
                  <a:spcPct val="0"/>
                </a:spcBef>
                <a:spcAft>
                  <a:spcPct val="15000"/>
                </a:spcAft>
                <a:buChar char="•"/>
              </a:pPr>
              <a:r>
                <a:rPr lang="fr-FR" sz="995"/>
                <a:t>Agent d’entretien</a:t>
              </a:r>
            </a:p>
          </p:txBody>
        </p:sp>
        <p:sp>
          <p:nvSpPr>
            <p:cNvPr id="18" name="Forme libre : forme 17">
              <a:extLst>
                <a:ext uri="{FF2B5EF4-FFF2-40B4-BE49-F238E27FC236}">
                  <a16:creationId xmlns="" xmlns:a16="http://schemas.microsoft.com/office/drawing/2014/main" id="{BC15143D-182F-68BF-90BF-C0DD0DEA785A}"/>
                </a:ext>
              </a:extLst>
            </p:cNvPr>
            <p:cNvSpPr/>
            <p:nvPr/>
          </p:nvSpPr>
          <p:spPr>
            <a:xfrm>
              <a:off x="8288245" y="2547912"/>
              <a:ext cx="1027223" cy="408492"/>
            </a:xfrm>
            <a:custGeom>
              <a:avLst/>
              <a:gdLst>
                <a:gd name="connsiteX0" fmla="*/ 0 w 1027223"/>
                <a:gd name="connsiteY0" fmla="*/ 40849 h 408492"/>
                <a:gd name="connsiteX1" fmla="*/ 40849 w 1027223"/>
                <a:gd name="connsiteY1" fmla="*/ 0 h 408492"/>
                <a:gd name="connsiteX2" fmla="*/ 986374 w 1027223"/>
                <a:gd name="connsiteY2" fmla="*/ 0 h 408492"/>
                <a:gd name="connsiteX3" fmla="*/ 1027223 w 1027223"/>
                <a:gd name="connsiteY3" fmla="*/ 40849 h 408492"/>
                <a:gd name="connsiteX4" fmla="*/ 1027223 w 1027223"/>
                <a:gd name="connsiteY4" fmla="*/ 367643 h 408492"/>
                <a:gd name="connsiteX5" fmla="*/ 986374 w 1027223"/>
                <a:gd name="connsiteY5" fmla="*/ 408492 h 408492"/>
                <a:gd name="connsiteX6" fmla="*/ 40849 w 1027223"/>
                <a:gd name="connsiteY6" fmla="*/ 408492 h 408492"/>
                <a:gd name="connsiteX7" fmla="*/ 0 w 1027223"/>
                <a:gd name="connsiteY7" fmla="*/ 367643 h 408492"/>
                <a:gd name="connsiteX8" fmla="*/ 0 w 1027223"/>
                <a:gd name="connsiteY8" fmla="*/ 40849 h 40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7223" h="408492">
                  <a:moveTo>
                    <a:pt x="0" y="40849"/>
                  </a:moveTo>
                  <a:cubicBezTo>
                    <a:pt x="0" y="18289"/>
                    <a:pt x="18289" y="0"/>
                    <a:pt x="40849" y="0"/>
                  </a:cubicBezTo>
                  <a:lnTo>
                    <a:pt x="986374" y="0"/>
                  </a:lnTo>
                  <a:cubicBezTo>
                    <a:pt x="1008934" y="0"/>
                    <a:pt x="1027223" y="18289"/>
                    <a:pt x="1027223" y="40849"/>
                  </a:cubicBezTo>
                  <a:lnTo>
                    <a:pt x="1027223" y="367643"/>
                  </a:lnTo>
                  <a:cubicBezTo>
                    <a:pt x="1027223" y="390203"/>
                    <a:pt x="1008934" y="408492"/>
                    <a:pt x="986374" y="408492"/>
                  </a:cubicBezTo>
                  <a:lnTo>
                    <a:pt x="40849" y="408492"/>
                  </a:lnTo>
                  <a:cubicBezTo>
                    <a:pt x="18289" y="408492"/>
                    <a:pt x="0" y="390203"/>
                    <a:pt x="0" y="367643"/>
                  </a:cubicBezTo>
                  <a:lnTo>
                    <a:pt x="0" y="4084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3229" tIns="25761" rIns="33229" bIns="25761" numCol="1" spcCol="1270" anchor="ctr" anchorCtr="0">
              <a:noAutofit/>
            </a:bodyPr>
            <a:lstStyle/>
            <a:p>
              <a:pPr algn="ctr" defTabSz="522781">
                <a:lnSpc>
                  <a:spcPct val="90000"/>
                </a:lnSpc>
                <a:spcBef>
                  <a:spcPct val="0"/>
                </a:spcBef>
                <a:spcAft>
                  <a:spcPct val="35000"/>
                </a:spcAft>
              </a:pPr>
              <a:r>
                <a:rPr lang="fr-FR" sz="1176" err="1"/>
                <a:t>Eric</a:t>
              </a:r>
              <a:r>
                <a:rPr lang="fr-FR" sz="1176"/>
                <a:t> GUIDERA</a:t>
              </a:r>
            </a:p>
          </p:txBody>
        </p:sp>
      </p:grpSp>
      <p:sp>
        <p:nvSpPr>
          <p:cNvPr id="2" name="ZoneTexte 1">
            <a:extLst>
              <a:ext uri="{FF2B5EF4-FFF2-40B4-BE49-F238E27FC236}">
                <a16:creationId xmlns="" xmlns:a16="http://schemas.microsoft.com/office/drawing/2014/main" id="{7DF07AC7-2960-F87B-F116-EC1AB42F543B}"/>
              </a:ext>
            </a:extLst>
          </p:cNvPr>
          <p:cNvSpPr txBox="1"/>
          <p:nvPr/>
        </p:nvSpPr>
        <p:spPr>
          <a:xfrm>
            <a:off x="1939653" y="3301633"/>
            <a:ext cx="6781750" cy="370743"/>
          </a:xfrm>
          <a:prstGeom prst="rect">
            <a:avLst/>
          </a:prstGeom>
          <a:noFill/>
        </p:spPr>
        <p:txBody>
          <a:bodyPr wrap="square" rtlCol="0">
            <a:spAutoFit/>
          </a:bodyPr>
          <a:lstStyle/>
          <a:p>
            <a:r>
              <a:rPr lang="fr-FR" sz="1809" b="1">
                <a:latin typeface="Calibri" panose="020F0502020204030204" pitchFamily="34" charset="0"/>
                <a:cs typeface="Calibri" panose="020F0502020204030204" pitchFamily="34" charset="0"/>
              </a:rPr>
              <a:t>Au 31/12/2021	</a:t>
            </a:r>
            <a:r>
              <a:rPr lang="fr-FR" sz="1809" b="1">
                <a:solidFill>
                  <a:schemeClr val="bg1"/>
                </a:solidFill>
                <a:highlight>
                  <a:srgbClr val="85A1BB"/>
                </a:highlight>
                <a:latin typeface="Calibri" panose="020F0502020204030204" pitchFamily="34" charset="0"/>
                <a:cs typeface="Calibri" panose="020F0502020204030204" pitchFamily="34" charset="0"/>
              </a:rPr>
              <a:t>Une équipe de 3 salariés à temps partiel (1,5 ETP)</a:t>
            </a:r>
          </a:p>
        </p:txBody>
      </p:sp>
      <p:sp>
        <p:nvSpPr>
          <p:cNvPr id="3" name="ZoneTexte 2">
            <a:extLst>
              <a:ext uri="{FF2B5EF4-FFF2-40B4-BE49-F238E27FC236}">
                <a16:creationId xmlns="" xmlns:a16="http://schemas.microsoft.com/office/drawing/2014/main" id="{9B417818-938B-3865-29F3-CD79EBD2AD1D}"/>
              </a:ext>
            </a:extLst>
          </p:cNvPr>
          <p:cNvSpPr txBox="1"/>
          <p:nvPr/>
        </p:nvSpPr>
        <p:spPr>
          <a:xfrm>
            <a:off x="1902815" y="784674"/>
            <a:ext cx="1789642" cy="370743"/>
          </a:xfrm>
          <a:prstGeom prst="rect">
            <a:avLst/>
          </a:prstGeom>
          <a:noFill/>
        </p:spPr>
        <p:txBody>
          <a:bodyPr wrap="square" rtlCol="0">
            <a:spAutoFit/>
          </a:bodyPr>
          <a:lstStyle/>
          <a:p>
            <a:r>
              <a:rPr lang="fr-FR" sz="1809" b="1">
                <a:latin typeface="Calibri" panose="020F0502020204030204" pitchFamily="34" charset="0"/>
                <a:cs typeface="Calibri" panose="020F0502020204030204" pitchFamily="34" charset="0"/>
              </a:rPr>
              <a:t>Au 31/12/2020</a:t>
            </a:r>
          </a:p>
        </p:txBody>
      </p:sp>
      <p:sp>
        <p:nvSpPr>
          <p:cNvPr id="23" name="Rectangle : coins arrondis 22">
            <a:extLst>
              <a:ext uri="{FF2B5EF4-FFF2-40B4-BE49-F238E27FC236}">
                <a16:creationId xmlns="" xmlns:a16="http://schemas.microsoft.com/office/drawing/2014/main" id="{CC4E0A99-86BA-C4CF-F4A7-52E45889F53E}"/>
              </a:ext>
            </a:extLst>
          </p:cNvPr>
          <p:cNvSpPr/>
          <p:nvPr/>
        </p:nvSpPr>
        <p:spPr>
          <a:xfrm>
            <a:off x="7951410" y="4080433"/>
            <a:ext cx="1610830" cy="6156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200" dirty="0">
                <a:latin typeface="Calibri" panose="020F0502020204030204" pitchFamily="34" charset="0"/>
                <a:cs typeface="Calibri" panose="020F0502020204030204" pitchFamily="34" charset="0"/>
              </a:rPr>
              <a:t>Agent d’entretien</a:t>
            </a:r>
          </a:p>
        </p:txBody>
      </p:sp>
      <p:sp>
        <p:nvSpPr>
          <p:cNvPr id="24" name="Rectangle : coins arrondis 23">
            <a:extLst>
              <a:ext uri="{FF2B5EF4-FFF2-40B4-BE49-F238E27FC236}">
                <a16:creationId xmlns="" xmlns:a16="http://schemas.microsoft.com/office/drawing/2014/main" id="{C47A6C4F-7797-9A1B-DC60-5BEF1292E026}"/>
              </a:ext>
            </a:extLst>
          </p:cNvPr>
          <p:cNvSpPr/>
          <p:nvPr/>
        </p:nvSpPr>
        <p:spPr>
          <a:xfrm>
            <a:off x="3143705" y="4113723"/>
            <a:ext cx="1424566" cy="62049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200" dirty="0">
                <a:latin typeface="Calibri" panose="020F0502020204030204" pitchFamily="34" charset="0"/>
                <a:cs typeface="Calibri" panose="020F0502020204030204" pitchFamily="34" charset="0"/>
              </a:rPr>
              <a:t>En charge de l’administration et du développement</a:t>
            </a:r>
          </a:p>
        </p:txBody>
      </p:sp>
      <p:sp>
        <p:nvSpPr>
          <p:cNvPr id="25" name="Rectangle : coins arrondis 24">
            <a:extLst>
              <a:ext uri="{FF2B5EF4-FFF2-40B4-BE49-F238E27FC236}">
                <a16:creationId xmlns="" xmlns:a16="http://schemas.microsoft.com/office/drawing/2014/main" id="{8B33C836-E455-E6F1-B135-91DA12608866}"/>
              </a:ext>
            </a:extLst>
          </p:cNvPr>
          <p:cNvSpPr/>
          <p:nvPr/>
        </p:nvSpPr>
        <p:spPr>
          <a:xfrm>
            <a:off x="5369826" y="4069746"/>
            <a:ext cx="1678798" cy="679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200" dirty="0">
                <a:latin typeface="Calibri" panose="020F0502020204030204" pitchFamily="34" charset="0"/>
                <a:cs typeface="Calibri" panose="020F0502020204030204" pitchFamily="34" charset="0"/>
              </a:rPr>
              <a:t>Animatrice artistique et culturelle</a:t>
            </a:r>
          </a:p>
        </p:txBody>
      </p:sp>
      <p:sp>
        <p:nvSpPr>
          <p:cNvPr id="28" name="Rectangle 27">
            <a:extLst>
              <a:ext uri="{FF2B5EF4-FFF2-40B4-BE49-F238E27FC236}">
                <a16:creationId xmlns="" xmlns:a16="http://schemas.microsoft.com/office/drawing/2014/main" id="{9C7E5BCD-12D8-5111-3A12-1CCCC1BA738F}"/>
              </a:ext>
            </a:extLst>
          </p:cNvPr>
          <p:cNvSpPr/>
          <p:nvPr/>
        </p:nvSpPr>
        <p:spPr>
          <a:xfrm>
            <a:off x="3858936" y="4748921"/>
            <a:ext cx="831220" cy="3308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latin typeface="Calibri" panose="020F0502020204030204" pitchFamily="34" charset="0"/>
                <a:cs typeface="Calibri" panose="020F0502020204030204" pitchFamily="34" charset="0"/>
              </a:rPr>
              <a:t>ELIE SAAD</a:t>
            </a:r>
          </a:p>
        </p:txBody>
      </p:sp>
      <p:sp>
        <p:nvSpPr>
          <p:cNvPr id="29" name="Rectangle 28">
            <a:extLst>
              <a:ext uri="{FF2B5EF4-FFF2-40B4-BE49-F238E27FC236}">
                <a16:creationId xmlns="" xmlns:a16="http://schemas.microsoft.com/office/drawing/2014/main" id="{16F3FB2B-466D-8082-D93B-F8B502690EDB}"/>
              </a:ext>
            </a:extLst>
          </p:cNvPr>
          <p:cNvSpPr/>
          <p:nvPr/>
        </p:nvSpPr>
        <p:spPr>
          <a:xfrm>
            <a:off x="5943935" y="4712320"/>
            <a:ext cx="1424149" cy="292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latin typeface="Calibri" panose="020F0502020204030204" pitchFamily="34" charset="0"/>
                <a:cs typeface="Calibri" panose="020F0502020204030204" pitchFamily="34" charset="0"/>
              </a:rPr>
              <a:t>LUCY LOPEZ CERON</a:t>
            </a:r>
          </a:p>
        </p:txBody>
      </p:sp>
      <p:sp>
        <p:nvSpPr>
          <p:cNvPr id="30" name="ZoneTexte 29">
            <a:extLst>
              <a:ext uri="{FF2B5EF4-FFF2-40B4-BE49-F238E27FC236}">
                <a16:creationId xmlns="" xmlns:a16="http://schemas.microsoft.com/office/drawing/2014/main" id="{D05F520A-7B39-6FD1-42EF-0F2D9545F6A0}"/>
              </a:ext>
            </a:extLst>
          </p:cNvPr>
          <p:cNvSpPr txBox="1"/>
          <p:nvPr/>
        </p:nvSpPr>
        <p:spPr>
          <a:xfrm>
            <a:off x="8223400" y="4696105"/>
            <a:ext cx="1842432" cy="276999"/>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fr-FR" sz="1200" dirty="0">
                <a:solidFill>
                  <a:schemeClr val="bg1"/>
                </a:solidFill>
                <a:latin typeface="Calibri" panose="020F0502020204030204" pitchFamily="34" charset="0"/>
                <a:cs typeface="Calibri" panose="020F0502020204030204" pitchFamily="34" charset="0"/>
              </a:rPr>
              <a:t>SURANJI SELLIAH</a:t>
            </a:r>
          </a:p>
        </p:txBody>
      </p:sp>
      <p:sp>
        <p:nvSpPr>
          <p:cNvPr id="19" name="ZoneTexte 18">
            <a:extLst>
              <a:ext uri="{FF2B5EF4-FFF2-40B4-BE49-F238E27FC236}">
                <a16:creationId xmlns="" xmlns:a16="http://schemas.microsoft.com/office/drawing/2014/main" id="{A5DEC5FE-F89B-C147-CA0A-2605FC09B8DB}"/>
              </a:ext>
            </a:extLst>
          </p:cNvPr>
          <p:cNvSpPr txBox="1"/>
          <p:nvPr/>
        </p:nvSpPr>
        <p:spPr>
          <a:xfrm>
            <a:off x="1614906" y="5436361"/>
            <a:ext cx="9960695" cy="646331"/>
          </a:xfrm>
          <a:prstGeom prst="rect">
            <a:avLst/>
          </a:prstGeom>
          <a:solidFill>
            <a:schemeClr val="tx2">
              <a:lumMod val="60000"/>
              <a:lumOff val="40000"/>
            </a:schemeClr>
          </a:solidFill>
        </p:spPr>
        <p:txBody>
          <a:bodyPr wrap="square" rtlCol="0">
            <a:spAutoFit/>
          </a:bodyPr>
          <a:lstStyle/>
          <a:p>
            <a:pPr algn="ctr"/>
            <a:r>
              <a:rPr lang="fr-FR" dirty="0">
                <a:solidFill>
                  <a:schemeClr val="bg1"/>
                </a:solidFill>
                <a:latin typeface="Calibri" panose="020F0502020204030204" pitchFamily="34" charset="0"/>
                <a:cs typeface="Calibri" panose="020F0502020204030204" pitchFamily="34" charset="0"/>
              </a:rPr>
              <a:t>Un Jeune en service civique à partir d’octobre : Amaury</a:t>
            </a:r>
          </a:p>
          <a:p>
            <a:pPr algn="ctr"/>
            <a:r>
              <a:rPr lang="fr-FR" sz="1800" dirty="0">
                <a:solidFill>
                  <a:schemeClr val="bg1">
                    <a:lumMod val="95000"/>
                  </a:schemeClr>
                </a:solidFill>
                <a:latin typeface="Calibri"/>
                <a:cs typeface="Calibri"/>
              </a:rPr>
              <a:t>Une stagiaire en art-thérapie, </a:t>
            </a:r>
            <a:r>
              <a:rPr lang="fr-FR" sz="1800" b="1" dirty="0">
                <a:solidFill>
                  <a:schemeClr val="bg1">
                    <a:lumMod val="95000"/>
                  </a:schemeClr>
                </a:solidFill>
                <a:latin typeface="Calibri"/>
                <a:cs typeface="Calibri"/>
              </a:rPr>
              <a:t>Alexine d’Hautefeuille, </a:t>
            </a:r>
            <a:r>
              <a:rPr lang="fr-FR" sz="1800" dirty="0">
                <a:solidFill>
                  <a:schemeClr val="bg1">
                    <a:lumMod val="95000"/>
                  </a:schemeClr>
                </a:solidFill>
                <a:latin typeface="Calibri"/>
                <a:cs typeface="Calibri"/>
              </a:rPr>
              <a:t>de janvier à </a:t>
            </a:r>
            <a:r>
              <a:rPr lang="fr-FR" sz="1800" dirty="0" err="1">
                <a:solidFill>
                  <a:schemeClr val="bg1">
                    <a:lumMod val="95000"/>
                  </a:schemeClr>
                </a:solidFill>
                <a:latin typeface="Calibri"/>
                <a:cs typeface="Calibri"/>
              </a:rPr>
              <a:t>juille,t</a:t>
            </a:r>
            <a:r>
              <a:rPr lang="fr-FR" sz="1800" dirty="0">
                <a:solidFill>
                  <a:schemeClr val="bg1">
                    <a:lumMod val="95000"/>
                  </a:schemeClr>
                </a:solidFill>
                <a:latin typeface="Calibri"/>
                <a:cs typeface="Calibri"/>
              </a:rPr>
              <a:t>  à l’atelier Art Plastique le lundi</a:t>
            </a:r>
          </a:p>
        </p:txBody>
      </p:sp>
      <p:sp>
        <p:nvSpPr>
          <p:cNvPr id="21" name="Espace réservé du numéro de diapositive 20">
            <a:extLst>
              <a:ext uri="{FF2B5EF4-FFF2-40B4-BE49-F238E27FC236}">
                <a16:creationId xmlns="" xmlns:a16="http://schemas.microsoft.com/office/drawing/2014/main" id="{A0D29DC3-D6CC-7E91-EE64-BBABF39462BA}"/>
              </a:ext>
            </a:extLst>
          </p:cNvPr>
          <p:cNvSpPr>
            <a:spLocks noGrp="1"/>
          </p:cNvSpPr>
          <p:nvPr>
            <p:ph type="sldNum" sz="quarter" idx="16"/>
          </p:nvPr>
        </p:nvSpPr>
        <p:spPr/>
        <p:txBody>
          <a:bodyPr/>
          <a:lstStyle/>
          <a:p>
            <a:pPr>
              <a:defRPr/>
            </a:pPr>
            <a:fld id="{89A4EEF6-FC37-4CA4-9566-D427FD73640A}" type="slidenum">
              <a:rPr lang="en-US" altLang="fr-FR" smtClean="0"/>
              <a:pPr>
                <a:defRPr/>
              </a:pPr>
              <a:t>12</a:t>
            </a:fld>
            <a:endParaRPr lang="en-US" altLang="fr-F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ZoneTexte 21">
            <a:extLst>
              <a:ext uri="{FF2B5EF4-FFF2-40B4-BE49-F238E27FC236}">
                <a16:creationId xmlns="" xmlns:a16="http://schemas.microsoft.com/office/drawing/2014/main" id="{6BD6D791-CBDD-4EA0-9338-E0ED2353AC4F}"/>
              </a:ext>
            </a:extLst>
          </p:cNvPr>
          <p:cNvSpPr txBox="1"/>
          <p:nvPr/>
        </p:nvSpPr>
        <p:spPr>
          <a:xfrm>
            <a:off x="1355722" y="-6052"/>
            <a:ext cx="9480557" cy="537121"/>
          </a:xfrm>
          <a:prstGeom prst="rect">
            <a:avLst/>
          </a:prstGeom>
          <a:solidFill>
            <a:schemeClr val="accent2">
              <a:lumMod val="50000"/>
            </a:schemeClr>
          </a:solidFill>
          <a:ln>
            <a:noFill/>
          </a:ln>
        </p:spPr>
        <p:style>
          <a:lnRef idx="2">
            <a:schemeClr val="accent2"/>
          </a:lnRef>
          <a:fillRef idx="1">
            <a:schemeClr val="lt1"/>
          </a:fillRef>
          <a:effectRef idx="0">
            <a:schemeClr val="accent2"/>
          </a:effectRef>
          <a:fontRef idx="minor">
            <a:schemeClr val="dk1"/>
          </a:fontRef>
        </p:style>
        <p:txBody>
          <a:bodyPr lIns="90728" tIns="45364" rIns="90728" bIns="45364">
            <a:spAutoFit/>
            <a:scene3d>
              <a:camera prst="orthographicFront"/>
              <a:lightRig rig="soft" dir="t">
                <a:rot lat="0" lon="0" rev="10800000"/>
              </a:lightRig>
            </a:scene3d>
            <a:sp3d>
              <a:bevelT w="27940" h="12700"/>
              <a:contourClr>
                <a:srgbClr val="DDDDDD"/>
              </a:contourClr>
            </a:sp3d>
          </a:bodyPr>
          <a:lstStyle/>
          <a:p>
            <a:pPr marL="45363" defTabSz="907274">
              <a:defRPr/>
            </a:pPr>
            <a:r>
              <a:rPr lang="fr-FR" sz="2895" b="1" spc="136">
                <a:ln w="11430"/>
                <a:solidFill>
                  <a:srgbClr val="F8F8F8"/>
                </a:solidFill>
                <a:effectLst>
                  <a:outerShdw blurRad="25400" algn="tl" rotWithShape="0">
                    <a:srgbClr val="000000">
                      <a:alpha val="43000"/>
                    </a:srgbClr>
                  </a:outerShdw>
                </a:effectLst>
                <a:latin typeface="Calibri"/>
                <a:cs typeface="Calibri"/>
              </a:rPr>
              <a:t>                2018     Les évènements marquants</a:t>
            </a:r>
          </a:p>
        </p:txBody>
      </p:sp>
      <p:sp>
        <p:nvSpPr>
          <p:cNvPr id="24579" name="Espace réservé du numéro de diapositive 5">
            <a:extLst>
              <a:ext uri="{FF2B5EF4-FFF2-40B4-BE49-F238E27FC236}">
                <a16:creationId xmlns="" xmlns:a16="http://schemas.microsoft.com/office/drawing/2014/main" id="{9F0CE567-234E-494C-BB53-3F2CEA3DA8AD}"/>
              </a:ext>
            </a:extLst>
          </p:cNvPr>
          <p:cNvSpPr txBox="1">
            <a:spLocks/>
          </p:cNvSpPr>
          <p:nvPr/>
        </p:nvSpPr>
        <p:spPr bwMode="auto">
          <a:xfrm>
            <a:off x="10402538" y="6577936"/>
            <a:ext cx="610397" cy="36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8" tIns="45364" rIns="90728" bIns="45364" anchor="ct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endParaRPr lang="fr-FR" altLang="fr-FR" sz="1086">
              <a:solidFill>
                <a:schemeClr val="tx1"/>
              </a:solidFill>
              <a:latin typeface="Calibri" panose="020F0502020204030204" pitchFamily="34" charset="0"/>
            </a:endParaRPr>
          </a:p>
        </p:txBody>
      </p:sp>
      <p:sp>
        <p:nvSpPr>
          <p:cNvPr id="24580" name="Rectangle 1">
            <a:extLst>
              <a:ext uri="{FF2B5EF4-FFF2-40B4-BE49-F238E27FC236}">
                <a16:creationId xmlns="" xmlns:a16="http://schemas.microsoft.com/office/drawing/2014/main" id="{B43B91ED-6068-491D-A6C2-5E940DAB0CFD}"/>
              </a:ext>
            </a:extLst>
          </p:cNvPr>
          <p:cNvSpPr>
            <a:spLocks noChangeArrowheads="1"/>
          </p:cNvSpPr>
          <p:nvPr/>
        </p:nvSpPr>
        <p:spPr bwMode="auto">
          <a:xfrm>
            <a:off x="8228084" y="6481709"/>
            <a:ext cx="2608194" cy="25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fr-FR" sz="1086" i="1" dirty="0">
                <a:solidFill>
                  <a:schemeClr val="tx1"/>
                </a:solidFill>
                <a:latin typeface="Calibri" panose="020F0502020204030204" pitchFamily="34" charset="0"/>
              </a:rPr>
              <a:t>Rapport </a:t>
            </a:r>
            <a:r>
              <a:rPr lang="en-US" altLang="fr-FR" sz="1086" i="1" dirty="0" err="1">
                <a:solidFill>
                  <a:schemeClr val="tx1"/>
                </a:solidFill>
                <a:latin typeface="Calibri" panose="020F0502020204030204" pitchFamily="34" charset="0"/>
              </a:rPr>
              <a:t>d'activité</a:t>
            </a:r>
            <a:r>
              <a:rPr lang="en-US" altLang="fr-FR" sz="1086" i="1" dirty="0">
                <a:solidFill>
                  <a:schemeClr val="tx1"/>
                </a:solidFill>
                <a:latin typeface="Calibri" panose="020F0502020204030204" pitchFamily="34" charset="0"/>
              </a:rPr>
              <a:t> TAEC 2021                  </a:t>
            </a:r>
            <a:endParaRPr lang="en-US" altLang="fr-FR" sz="1086" dirty="0">
              <a:solidFill>
                <a:schemeClr val="tx1"/>
              </a:solidFill>
              <a:latin typeface="Calibri" panose="020F0502020204030204" pitchFamily="34" charset="0"/>
            </a:endParaRPr>
          </a:p>
        </p:txBody>
      </p:sp>
      <p:pic>
        <p:nvPicPr>
          <p:cNvPr id="24585" name="Image 55">
            <a:extLst>
              <a:ext uri="{FF2B5EF4-FFF2-40B4-BE49-F238E27FC236}">
                <a16:creationId xmlns="" xmlns:a16="http://schemas.microsoft.com/office/drawing/2014/main" id="{07CEDA84-4B9E-4167-A62D-E4BE1EB8523B}"/>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6989"/>
            <a:ext cx="12184079" cy="125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ZoneTexte 30">
            <a:extLst>
              <a:ext uri="{FF2B5EF4-FFF2-40B4-BE49-F238E27FC236}">
                <a16:creationId xmlns="" xmlns:a16="http://schemas.microsoft.com/office/drawing/2014/main" id="{19BC5C7C-6E57-40EC-A5E7-E63D2E593A70}"/>
              </a:ext>
            </a:extLst>
          </p:cNvPr>
          <p:cNvSpPr txBox="1"/>
          <p:nvPr/>
        </p:nvSpPr>
        <p:spPr>
          <a:xfrm>
            <a:off x="0" y="19418"/>
            <a:ext cx="12191999" cy="537121"/>
          </a:xfrm>
          <a:prstGeom prst="rect">
            <a:avLst/>
          </a:prstGeom>
          <a:solidFill>
            <a:schemeClr val="accent2">
              <a:lumMod val="50000"/>
            </a:schemeClr>
          </a:solidFill>
          <a:ln>
            <a:noFill/>
          </a:ln>
        </p:spPr>
        <p:style>
          <a:lnRef idx="2">
            <a:schemeClr val="accent2"/>
          </a:lnRef>
          <a:fillRef idx="1">
            <a:schemeClr val="lt1"/>
          </a:fillRef>
          <a:effectRef idx="0">
            <a:schemeClr val="accent2"/>
          </a:effectRef>
          <a:fontRef idx="minor">
            <a:schemeClr val="dk1"/>
          </a:fontRef>
        </p:style>
        <p:txBody>
          <a:bodyPr wrap="square" lIns="90728" tIns="45364" rIns="90728" bIns="45364">
            <a:spAutoFit/>
            <a:scene3d>
              <a:camera prst="orthographicFront"/>
              <a:lightRig rig="soft" dir="t">
                <a:rot lat="0" lon="0" rev="10800000"/>
              </a:lightRig>
            </a:scene3d>
            <a:sp3d>
              <a:bevelT w="27940" h="12700"/>
              <a:contourClr>
                <a:srgbClr val="DDDDDD"/>
              </a:contourClr>
            </a:sp3d>
          </a:bodyPr>
          <a:lstStyle/>
          <a:p>
            <a:pPr marL="45363" algn="ctr" defTabSz="907274">
              <a:defRPr/>
            </a:pPr>
            <a:r>
              <a:rPr lang="fr-FR" sz="2895" b="1" spc="136">
                <a:ln w="11430"/>
                <a:solidFill>
                  <a:srgbClr val="FFFF00"/>
                </a:solidFill>
                <a:effectLst>
                  <a:outerShdw blurRad="25400" algn="tl" rotWithShape="0">
                    <a:srgbClr val="000000">
                      <a:alpha val="43000"/>
                    </a:srgbClr>
                  </a:outerShdw>
                </a:effectLst>
                <a:latin typeface="Calibri"/>
                <a:cs typeface="Calibri"/>
              </a:rPr>
              <a:t>	</a:t>
            </a:r>
            <a:r>
              <a:rPr lang="fr-FR" sz="2533" b="1" spc="136">
                <a:ln w="11430"/>
                <a:solidFill>
                  <a:srgbClr val="FFFF00"/>
                </a:solidFill>
                <a:effectLst>
                  <a:outerShdw blurRad="25400" algn="tl" rotWithShape="0">
                    <a:srgbClr val="000000">
                      <a:alpha val="43000"/>
                    </a:srgbClr>
                  </a:outerShdw>
                </a:effectLst>
                <a:latin typeface="Calibri"/>
                <a:cs typeface="Calibri"/>
              </a:rPr>
              <a:t>EVENEMENTS ET TEMPS FORTS  2021</a:t>
            </a:r>
          </a:p>
        </p:txBody>
      </p:sp>
      <p:sp>
        <p:nvSpPr>
          <p:cNvPr id="33" name="ZoneTexte 32">
            <a:extLst>
              <a:ext uri="{FF2B5EF4-FFF2-40B4-BE49-F238E27FC236}">
                <a16:creationId xmlns="" xmlns:a16="http://schemas.microsoft.com/office/drawing/2014/main" id="{66E06328-8A00-2078-2D2F-11DA37801601}"/>
              </a:ext>
            </a:extLst>
          </p:cNvPr>
          <p:cNvSpPr txBox="1"/>
          <p:nvPr/>
        </p:nvSpPr>
        <p:spPr>
          <a:xfrm>
            <a:off x="461685" y="625055"/>
            <a:ext cx="2211677" cy="1802609"/>
          </a:xfrm>
          <a:prstGeom prst="rect">
            <a:avLst/>
          </a:prstGeom>
          <a:noFill/>
        </p:spPr>
        <p:txBody>
          <a:bodyPr wrap="square" rtlCol="0">
            <a:spAutoFit/>
          </a:bodyPr>
          <a:lstStyle/>
          <a:p>
            <a:pPr marL="413629" algn="ctr">
              <a:lnSpc>
                <a:spcPct val="115000"/>
              </a:lnSpc>
              <a:spcAft>
                <a:spcPts val="905"/>
              </a:spcAft>
            </a:pPr>
            <a:r>
              <a:rPr lang="fr-FR" sz="1628" b="1" dirty="0">
                <a:latin typeface="Calibri" panose="020F0502020204030204" pitchFamily="34" charset="0"/>
                <a:ea typeface="Times New Roman" panose="02020603050405020304" pitchFamily="18" charset="0"/>
                <a:cs typeface="Calibri" panose="020F0502020204030204" pitchFamily="34" charset="0"/>
              </a:rPr>
              <a:t>Fête du nouvel an </a:t>
            </a:r>
            <a:r>
              <a:rPr lang="fr-FR" sz="1628" dirty="0">
                <a:latin typeface="Calibri" panose="020F0502020204030204" pitchFamily="34" charset="0"/>
                <a:ea typeface="Times New Roman" panose="02020603050405020304" pitchFamily="18" charset="0"/>
                <a:cs typeface="Calibri" panose="020F0502020204030204" pitchFamily="34" charset="0"/>
              </a:rPr>
              <a:t>le 14/01  Nous avons tiré les rois avec de nombreux participants et bénévoles </a:t>
            </a:r>
            <a:endParaRPr lang="fr-FR" sz="1628"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4" name="ZoneTexte 33">
            <a:extLst>
              <a:ext uri="{FF2B5EF4-FFF2-40B4-BE49-F238E27FC236}">
                <a16:creationId xmlns="" xmlns:a16="http://schemas.microsoft.com/office/drawing/2014/main" id="{69BBFD3D-A6FE-8E48-C71B-BEDC9E315C07}"/>
              </a:ext>
            </a:extLst>
          </p:cNvPr>
          <p:cNvSpPr txBox="1"/>
          <p:nvPr/>
        </p:nvSpPr>
        <p:spPr>
          <a:xfrm>
            <a:off x="2729146" y="590187"/>
            <a:ext cx="2341296" cy="2096471"/>
          </a:xfrm>
          <a:prstGeom prst="rect">
            <a:avLst/>
          </a:prstGeom>
          <a:noFill/>
        </p:spPr>
        <p:txBody>
          <a:bodyPr wrap="square" rtlCol="0">
            <a:spAutoFit/>
          </a:bodyPr>
          <a:lstStyle/>
          <a:p>
            <a:pPr algn="ctr"/>
            <a:r>
              <a:rPr lang="fr-FR" sz="1628" b="1" dirty="0">
                <a:latin typeface="Calibri" panose="020F0502020204030204" pitchFamily="34" charset="0"/>
                <a:ea typeface="Times New Roman" panose="02020603050405020304" pitchFamily="18" charset="0"/>
              </a:rPr>
              <a:t>Départ d’Isabelle</a:t>
            </a:r>
            <a:r>
              <a:rPr lang="fr-FR" sz="1628" dirty="0">
                <a:latin typeface="Calibri" panose="020F0502020204030204" pitchFamily="34" charset="0"/>
                <a:ea typeface="Times New Roman" panose="02020603050405020304" pitchFamily="18" charset="0"/>
              </a:rPr>
              <a:t>, </a:t>
            </a:r>
          </a:p>
          <a:p>
            <a:pPr algn="ctr"/>
            <a:r>
              <a:rPr lang="fr-FR" sz="1628" dirty="0">
                <a:latin typeface="Calibri" panose="020F0502020204030204" pitchFamily="34" charset="0"/>
                <a:ea typeface="Times New Roman" panose="02020603050405020304" pitchFamily="18" charset="0"/>
              </a:rPr>
              <a:t>le 4/06</a:t>
            </a:r>
          </a:p>
          <a:p>
            <a:pPr algn="ctr"/>
            <a:r>
              <a:rPr lang="fr-FR" sz="1628" dirty="0">
                <a:latin typeface="Calibri" panose="020F0502020204030204" pitchFamily="34" charset="0"/>
              </a:rPr>
              <a:t>Nous remercions chaleureusement Isabelle de son travail et de son attention et de sa délicatesse envers chacun.</a:t>
            </a:r>
            <a:endParaRPr lang="fr-FR" sz="1628" dirty="0"/>
          </a:p>
        </p:txBody>
      </p:sp>
      <p:sp>
        <p:nvSpPr>
          <p:cNvPr id="5" name="ZoneTexte 4">
            <a:extLst>
              <a:ext uri="{FF2B5EF4-FFF2-40B4-BE49-F238E27FC236}">
                <a16:creationId xmlns="" xmlns:a16="http://schemas.microsoft.com/office/drawing/2014/main" id="{70A9977A-26EC-17F3-3AB5-273B56ABFFE3}"/>
              </a:ext>
            </a:extLst>
          </p:cNvPr>
          <p:cNvSpPr txBox="1"/>
          <p:nvPr/>
        </p:nvSpPr>
        <p:spPr>
          <a:xfrm flipH="1">
            <a:off x="540333" y="4523516"/>
            <a:ext cx="5124606" cy="1981761"/>
          </a:xfrm>
          <a:prstGeom prst="rect">
            <a:avLst/>
          </a:prstGeom>
          <a:noFill/>
        </p:spPr>
        <p:txBody>
          <a:bodyPr wrap="square" rtlCol="0">
            <a:spAutoFit/>
          </a:bodyPr>
          <a:lstStyle/>
          <a:p>
            <a:r>
              <a:rPr lang="fr-FR" sz="1628" b="1" dirty="0">
                <a:latin typeface="Calibri" panose="020F0502020204030204" pitchFamily="34" charset="0"/>
                <a:ea typeface="Times New Roman" panose="02020603050405020304" pitchFamily="18" charset="0"/>
              </a:rPr>
              <a:t> « Cuisson primitive » </a:t>
            </a:r>
            <a:r>
              <a:rPr lang="fr-FR" sz="1628" dirty="0">
                <a:latin typeface="Calibri" panose="020F0502020204030204" pitchFamily="34" charset="0"/>
              </a:rPr>
              <a:t>le 12/06</a:t>
            </a:r>
          </a:p>
          <a:p>
            <a:pPr algn="ctr"/>
            <a:r>
              <a:rPr lang="fr-FR" sz="1600" dirty="0">
                <a:solidFill>
                  <a:srgbClr val="000000"/>
                </a:solidFill>
                <a:effectLst/>
                <a:latin typeface="Calibri" panose="020F0502020204030204" pitchFamily="34" charset="0"/>
                <a:ea typeface="Times New Roman" panose="02020603050405020304" pitchFamily="18" charset="0"/>
              </a:rPr>
              <a:t>Quelle belle journée ce fut là. Petit déjeuner dans le jardin de nos hôtes , et ensuite au travail, préparation et protection des pièces , puis préparation des lessiveuses en alternant couches de sciures , pièces à cuire ... Mise à feu. Cuisson lente et retrait des pièces deux jours plus tard , polissage , ambiance , chaleur et joie. Anne </a:t>
            </a:r>
            <a:endParaRPr lang="fr-FR" sz="1600" dirty="0">
              <a:effectLst/>
              <a:latin typeface="Calibri" panose="020F0502020204030204" pitchFamily="34" charset="0"/>
              <a:ea typeface="Calibri" panose="020F0502020204030204" pitchFamily="34" charset="0"/>
            </a:endParaRPr>
          </a:p>
          <a:p>
            <a:pPr algn="ctr"/>
            <a:endParaRPr lang="fr-FR" sz="1050" dirty="0"/>
          </a:p>
        </p:txBody>
      </p:sp>
      <p:sp>
        <p:nvSpPr>
          <p:cNvPr id="6" name="ZoneTexte 5">
            <a:extLst>
              <a:ext uri="{FF2B5EF4-FFF2-40B4-BE49-F238E27FC236}">
                <a16:creationId xmlns="" xmlns:a16="http://schemas.microsoft.com/office/drawing/2014/main" id="{EBE86786-EE56-DAE8-6007-2D24F01A9079}"/>
              </a:ext>
            </a:extLst>
          </p:cNvPr>
          <p:cNvSpPr txBox="1"/>
          <p:nvPr/>
        </p:nvSpPr>
        <p:spPr>
          <a:xfrm>
            <a:off x="7484430" y="695007"/>
            <a:ext cx="1704417" cy="1845955"/>
          </a:xfrm>
          <a:prstGeom prst="rect">
            <a:avLst/>
          </a:prstGeom>
          <a:noFill/>
        </p:spPr>
        <p:txBody>
          <a:bodyPr wrap="square" rtlCol="0">
            <a:spAutoFit/>
          </a:bodyPr>
          <a:lstStyle/>
          <a:p>
            <a:pPr algn="ctr"/>
            <a:r>
              <a:rPr lang="fr-FR" sz="1628" b="1" dirty="0">
                <a:latin typeface="Calibri" panose="020F0502020204030204" pitchFamily="34" charset="0"/>
                <a:ea typeface="Times New Roman" panose="02020603050405020304" pitchFamily="18" charset="0"/>
              </a:rPr>
              <a:t>Nuit du Handicap </a:t>
            </a:r>
          </a:p>
          <a:p>
            <a:pPr algn="ctr"/>
            <a:r>
              <a:rPr lang="fr-FR" sz="1628" b="1" dirty="0">
                <a:latin typeface="Calibri" panose="020F0502020204030204" pitchFamily="34" charset="0"/>
                <a:ea typeface="Times New Roman" panose="02020603050405020304" pitchFamily="18" charset="0"/>
              </a:rPr>
              <a:t>avec l’OCH </a:t>
            </a:r>
          </a:p>
          <a:p>
            <a:pPr algn="ctr"/>
            <a:r>
              <a:rPr lang="fr-FR" sz="1628" dirty="0">
                <a:latin typeface="Calibri" panose="020F0502020204030204" pitchFamily="34" charset="0"/>
                <a:ea typeface="Times New Roman" panose="02020603050405020304" pitchFamily="18" charset="0"/>
              </a:rPr>
              <a:t>le 12/06</a:t>
            </a:r>
          </a:p>
          <a:p>
            <a:pPr algn="ctr"/>
            <a:r>
              <a:rPr lang="fr-FR" sz="1628" dirty="0">
                <a:latin typeface="Calibri" panose="020F0502020204030204" pitchFamily="34" charset="0"/>
              </a:rPr>
              <a:t>Stand confection de marionnettes</a:t>
            </a:r>
          </a:p>
          <a:p>
            <a:pPr algn="ctr"/>
            <a:r>
              <a:rPr lang="fr-FR" sz="1628" dirty="0">
                <a:latin typeface="Calibri" panose="020F0502020204030204" pitchFamily="34" charset="0"/>
              </a:rPr>
              <a:t>Danse « </a:t>
            </a:r>
            <a:r>
              <a:rPr lang="fr-FR" sz="1628" dirty="0" err="1">
                <a:latin typeface="Calibri" panose="020F0502020204030204" pitchFamily="34" charset="0"/>
              </a:rPr>
              <a:t>Vamos</a:t>
            </a:r>
            <a:r>
              <a:rPr lang="fr-FR" sz="1628" dirty="0">
                <a:latin typeface="Calibri" panose="020F0502020204030204" pitchFamily="34" charset="0"/>
              </a:rPr>
              <a:t> à la </a:t>
            </a:r>
            <a:r>
              <a:rPr lang="fr-FR" sz="1628" dirty="0" err="1">
                <a:latin typeface="Calibri" panose="020F0502020204030204" pitchFamily="34" charset="0"/>
              </a:rPr>
              <a:t>playa</a:t>
            </a:r>
            <a:r>
              <a:rPr lang="fr-FR" sz="1628" dirty="0">
                <a:latin typeface="Calibri" panose="020F0502020204030204" pitchFamily="34" charset="0"/>
              </a:rPr>
              <a:t> »</a:t>
            </a:r>
            <a:endParaRPr lang="fr-FR" sz="1628" dirty="0"/>
          </a:p>
        </p:txBody>
      </p:sp>
      <p:pic>
        <p:nvPicPr>
          <p:cNvPr id="2" name="Picture 2">
            <a:extLst>
              <a:ext uri="{FF2B5EF4-FFF2-40B4-BE49-F238E27FC236}">
                <a16:creationId xmlns="" xmlns:a16="http://schemas.microsoft.com/office/drawing/2014/main" id="{228EAA0C-5B41-49AC-7829-4DA8E3E23906}"/>
              </a:ext>
            </a:extLst>
          </p:cNvPr>
          <p:cNvPicPr>
            <a:picLocks noChangeAspect="1"/>
          </p:cNvPicPr>
          <p:nvPr/>
        </p:nvPicPr>
        <p:blipFill>
          <a:blip r:embed="rId4"/>
          <a:stretch>
            <a:fillRect/>
          </a:stretch>
        </p:blipFill>
        <p:spPr>
          <a:xfrm>
            <a:off x="5003063" y="724684"/>
            <a:ext cx="2461097" cy="1845955"/>
          </a:xfrm>
          <a:prstGeom prst="rect">
            <a:avLst/>
          </a:prstGeom>
        </p:spPr>
      </p:pic>
      <p:pic>
        <p:nvPicPr>
          <p:cNvPr id="3" name="Picture 3">
            <a:extLst>
              <a:ext uri="{FF2B5EF4-FFF2-40B4-BE49-F238E27FC236}">
                <a16:creationId xmlns="" xmlns:a16="http://schemas.microsoft.com/office/drawing/2014/main" id="{D6C11A4B-12AD-EB05-59C4-3CB1F392004D}"/>
              </a:ext>
            </a:extLst>
          </p:cNvPr>
          <p:cNvPicPr>
            <a:picLocks noChangeAspect="1"/>
          </p:cNvPicPr>
          <p:nvPr/>
        </p:nvPicPr>
        <p:blipFill>
          <a:blip r:embed="rId5"/>
          <a:stretch>
            <a:fillRect/>
          </a:stretch>
        </p:blipFill>
        <p:spPr>
          <a:xfrm>
            <a:off x="9188847" y="805842"/>
            <a:ext cx="2732441" cy="1702178"/>
          </a:xfrm>
          <a:prstGeom prst="rect">
            <a:avLst/>
          </a:prstGeom>
        </p:spPr>
      </p:pic>
      <p:pic>
        <p:nvPicPr>
          <p:cNvPr id="4" name="Picture 7">
            <a:extLst>
              <a:ext uri="{FF2B5EF4-FFF2-40B4-BE49-F238E27FC236}">
                <a16:creationId xmlns="" xmlns:a16="http://schemas.microsoft.com/office/drawing/2014/main" id="{7FEA2EA7-F58C-EDE5-0365-6F5436D64894}"/>
              </a:ext>
            </a:extLst>
          </p:cNvPr>
          <p:cNvPicPr>
            <a:picLocks noChangeAspect="1"/>
          </p:cNvPicPr>
          <p:nvPr/>
        </p:nvPicPr>
        <p:blipFill>
          <a:blip r:embed="rId6"/>
          <a:stretch>
            <a:fillRect/>
          </a:stretch>
        </p:blipFill>
        <p:spPr>
          <a:xfrm>
            <a:off x="8712952" y="2512350"/>
            <a:ext cx="3208336" cy="1804689"/>
          </a:xfrm>
          <a:prstGeom prst="rect">
            <a:avLst/>
          </a:prstGeom>
        </p:spPr>
      </p:pic>
      <p:pic>
        <p:nvPicPr>
          <p:cNvPr id="7" name="Picture 7">
            <a:extLst>
              <a:ext uri="{FF2B5EF4-FFF2-40B4-BE49-F238E27FC236}">
                <a16:creationId xmlns="" xmlns:a16="http://schemas.microsoft.com/office/drawing/2014/main" id="{E7891584-2BD6-5830-7F3B-F4A9A8BA1D99}"/>
              </a:ext>
            </a:extLst>
          </p:cNvPr>
          <p:cNvPicPr>
            <a:picLocks noChangeAspect="1"/>
          </p:cNvPicPr>
          <p:nvPr/>
        </p:nvPicPr>
        <p:blipFill>
          <a:blip r:embed="rId7"/>
          <a:stretch>
            <a:fillRect/>
          </a:stretch>
        </p:blipFill>
        <p:spPr>
          <a:xfrm>
            <a:off x="5358130" y="2688502"/>
            <a:ext cx="2384731" cy="1777700"/>
          </a:xfrm>
          <a:prstGeom prst="rect">
            <a:avLst/>
          </a:prstGeom>
        </p:spPr>
      </p:pic>
      <p:pic>
        <p:nvPicPr>
          <p:cNvPr id="8" name="Picture 8">
            <a:extLst>
              <a:ext uri="{FF2B5EF4-FFF2-40B4-BE49-F238E27FC236}">
                <a16:creationId xmlns="" xmlns:a16="http://schemas.microsoft.com/office/drawing/2014/main" id="{4644BAEB-4019-913F-8568-7F85328943E4}"/>
              </a:ext>
            </a:extLst>
          </p:cNvPr>
          <p:cNvPicPr>
            <a:picLocks noChangeAspect="1"/>
          </p:cNvPicPr>
          <p:nvPr/>
        </p:nvPicPr>
        <p:blipFill>
          <a:blip r:embed="rId8"/>
          <a:stretch>
            <a:fillRect/>
          </a:stretch>
        </p:blipFill>
        <p:spPr>
          <a:xfrm>
            <a:off x="8408139" y="4451911"/>
            <a:ext cx="2732441" cy="2049331"/>
          </a:xfrm>
          <a:prstGeom prst="rect">
            <a:avLst/>
          </a:prstGeom>
        </p:spPr>
      </p:pic>
      <p:pic>
        <p:nvPicPr>
          <p:cNvPr id="9" name="Picture 9">
            <a:extLst>
              <a:ext uri="{FF2B5EF4-FFF2-40B4-BE49-F238E27FC236}">
                <a16:creationId xmlns="" xmlns:a16="http://schemas.microsoft.com/office/drawing/2014/main" id="{06BE4789-5CA5-5A17-328D-AF7C49DE6F24}"/>
              </a:ext>
            </a:extLst>
          </p:cNvPr>
          <p:cNvPicPr>
            <a:picLocks noChangeAspect="1"/>
          </p:cNvPicPr>
          <p:nvPr/>
        </p:nvPicPr>
        <p:blipFill>
          <a:blip r:embed="rId9"/>
          <a:stretch>
            <a:fillRect/>
          </a:stretch>
        </p:blipFill>
        <p:spPr>
          <a:xfrm>
            <a:off x="5664939" y="4447877"/>
            <a:ext cx="2743200" cy="2057400"/>
          </a:xfrm>
          <a:prstGeom prst="rect">
            <a:avLst/>
          </a:prstGeom>
        </p:spPr>
      </p:pic>
      <p:pic>
        <p:nvPicPr>
          <p:cNvPr id="11" name="Picture 11">
            <a:extLst>
              <a:ext uri="{FF2B5EF4-FFF2-40B4-BE49-F238E27FC236}">
                <a16:creationId xmlns="" xmlns:a16="http://schemas.microsoft.com/office/drawing/2014/main" id="{FA166A66-2672-0B6F-079D-70D9727935F1}"/>
              </a:ext>
            </a:extLst>
          </p:cNvPr>
          <p:cNvPicPr>
            <a:picLocks noChangeAspect="1"/>
          </p:cNvPicPr>
          <p:nvPr/>
        </p:nvPicPr>
        <p:blipFill>
          <a:blip r:embed="rId10"/>
          <a:stretch>
            <a:fillRect/>
          </a:stretch>
        </p:blipFill>
        <p:spPr>
          <a:xfrm>
            <a:off x="3058074" y="2686658"/>
            <a:ext cx="2304590" cy="1735620"/>
          </a:xfrm>
          <a:prstGeom prst="rect">
            <a:avLst/>
          </a:prstGeom>
        </p:spPr>
      </p:pic>
      <p:pic>
        <p:nvPicPr>
          <p:cNvPr id="18" name="Picture 9">
            <a:extLst>
              <a:ext uri="{FF2B5EF4-FFF2-40B4-BE49-F238E27FC236}">
                <a16:creationId xmlns="" xmlns:a16="http://schemas.microsoft.com/office/drawing/2014/main" id="{7470ADCA-3B79-F185-F85F-7A44B297E486}"/>
              </a:ext>
            </a:extLst>
          </p:cNvPr>
          <p:cNvPicPr>
            <a:picLocks noChangeAspect="1"/>
          </p:cNvPicPr>
          <p:nvPr/>
        </p:nvPicPr>
        <p:blipFill>
          <a:blip r:embed="rId9"/>
          <a:stretch>
            <a:fillRect/>
          </a:stretch>
        </p:blipFill>
        <p:spPr>
          <a:xfrm>
            <a:off x="724653" y="2642734"/>
            <a:ext cx="2372725" cy="1779544"/>
          </a:xfrm>
          <a:prstGeom prst="rect">
            <a:avLst/>
          </a:prstGeom>
        </p:spPr>
      </p:pic>
      <p:sp>
        <p:nvSpPr>
          <p:cNvPr id="12" name="Espace réservé du numéro de diapositive 11">
            <a:extLst>
              <a:ext uri="{FF2B5EF4-FFF2-40B4-BE49-F238E27FC236}">
                <a16:creationId xmlns="" xmlns:a16="http://schemas.microsoft.com/office/drawing/2014/main" id="{ED28AF6B-56FC-9CED-4F85-ED07F9BB22AE}"/>
              </a:ext>
            </a:extLst>
          </p:cNvPr>
          <p:cNvSpPr>
            <a:spLocks noGrp="1"/>
          </p:cNvSpPr>
          <p:nvPr>
            <p:ph type="sldNum" sz="quarter" idx="12"/>
          </p:nvPr>
        </p:nvSpPr>
        <p:spPr/>
        <p:txBody>
          <a:bodyPr/>
          <a:lstStyle/>
          <a:p>
            <a:pPr>
              <a:defRPr/>
            </a:pPr>
            <a:fld id="{A94BB0B1-CD24-4D20-B8F4-900EB5D5FA35}" type="slidenum">
              <a:rPr lang="en-US" altLang="fr-FR" smtClean="0"/>
              <a:pPr>
                <a:defRPr/>
              </a:pPr>
              <a:t>13</a:t>
            </a:fld>
            <a:endParaRPr lang="en-US" altLang="fr-F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9" name="Image 13">
            <a:extLst>
              <a:ext uri="{FF2B5EF4-FFF2-40B4-BE49-F238E27FC236}">
                <a16:creationId xmlns="" xmlns:a16="http://schemas.microsoft.com/office/drawing/2014/main" id="{C5F24604-8E81-4693-AB8E-4F40451ADECE}"/>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0" y="481443"/>
            <a:ext cx="12192000" cy="83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14">
            <a:extLst>
              <a:ext uri="{FF2B5EF4-FFF2-40B4-BE49-F238E27FC236}">
                <a16:creationId xmlns="" xmlns:a16="http://schemas.microsoft.com/office/drawing/2014/main" id="{73A7C766-1893-4308-A038-47E5EF258451}"/>
              </a:ext>
            </a:extLst>
          </p:cNvPr>
          <p:cNvSpPr txBox="1"/>
          <p:nvPr/>
        </p:nvSpPr>
        <p:spPr>
          <a:xfrm>
            <a:off x="0" y="9222"/>
            <a:ext cx="12192000" cy="481401"/>
          </a:xfrm>
          <a:prstGeom prst="rect">
            <a:avLst/>
          </a:prstGeom>
          <a:solidFill>
            <a:schemeClr val="accent2">
              <a:lumMod val="50000"/>
            </a:schemeClr>
          </a:solidFill>
          <a:ln>
            <a:noFill/>
          </a:ln>
        </p:spPr>
        <p:style>
          <a:lnRef idx="2">
            <a:schemeClr val="accent2"/>
          </a:lnRef>
          <a:fillRef idx="1">
            <a:schemeClr val="lt1"/>
          </a:fillRef>
          <a:effectRef idx="0">
            <a:schemeClr val="accent2"/>
          </a:effectRef>
          <a:fontRef idx="minor">
            <a:schemeClr val="dk1"/>
          </a:fontRef>
        </p:style>
        <p:txBody>
          <a:bodyPr wrap="square" lIns="90728" tIns="45364" rIns="90728" bIns="45364">
            <a:spAutoFit/>
            <a:scene3d>
              <a:camera prst="orthographicFront"/>
              <a:lightRig rig="soft" dir="t">
                <a:rot lat="0" lon="0" rev="10800000"/>
              </a:lightRig>
            </a:scene3d>
            <a:sp3d>
              <a:bevelT w="27940" h="12700"/>
              <a:contourClr>
                <a:srgbClr val="DDDDDD"/>
              </a:contourClr>
            </a:sp3d>
          </a:bodyPr>
          <a:lstStyle/>
          <a:p>
            <a:pPr marL="45363" algn="ctr" defTabSz="907274">
              <a:defRPr/>
            </a:pPr>
            <a:r>
              <a:rPr lang="fr-FR" sz="2533" b="1" spc="136" dirty="0">
                <a:ln w="11430"/>
                <a:solidFill>
                  <a:srgbClr val="F8F8F8"/>
                </a:solidFill>
                <a:effectLst>
                  <a:outerShdw blurRad="25400" algn="tl" rotWithShape="0">
                    <a:srgbClr val="000000">
                      <a:alpha val="43000"/>
                    </a:srgbClr>
                  </a:outerShdw>
                </a:effectLst>
                <a:latin typeface="Calibri"/>
                <a:cs typeface="Calibri"/>
              </a:rPr>
              <a:t>LES EVENEMENTS ET TEMPS FORTS 2021</a:t>
            </a:r>
            <a:endParaRPr lang="fr-FR" sz="2533" b="1" spc="136" dirty="0">
              <a:ln w="11430"/>
              <a:solidFill>
                <a:srgbClr val="FFFF00"/>
              </a:solidFill>
              <a:effectLst>
                <a:outerShdw blurRad="25400" algn="tl" rotWithShape="0">
                  <a:srgbClr val="000000">
                    <a:alpha val="43000"/>
                  </a:srgbClr>
                </a:outerShdw>
              </a:effectLst>
              <a:latin typeface="Calibri"/>
              <a:cs typeface="Calibri"/>
            </a:endParaRPr>
          </a:p>
        </p:txBody>
      </p:sp>
      <p:sp>
        <p:nvSpPr>
          <p:cNvPr id="27" name="ZoneTexte 26">
            <a:extLst>
              <a:ext uri="{FF2B5EF4-FFF2-40B4-BE49-F238E27FC236}">
                <a16:creationId xmlns="" xmlns:a16="http://schemas.microsoft.com/office/drawing/2014/main" id="{B6B88D95-FDEB-55CC-9B0D-35CF5F339CF3}"/>
              </a:ext>
            </a:extLst>
          </p:cNvPr>
          <p:cNvSpPr txBox="1"/>
          <p:nvPr/>
        </p:nvSpPr>
        <p:spPr>
          <a:xfrm>
            <a:off x="1005382" y="684171"/>
            <a:ext cx="2101776" cy="593368"/>
          </a:xfrm>
          <a:prstGeom prst="rect">
            <a:avLst/>
          </a:prstGeom>
          <a:noFill/>
        </p:spPr>
        <p:txBody>
          <a:bodyPr wrap="square" rtlCol="0">
            <a:spAutoFit/>
          </a:bodyPr>
          <a:lstStyle/>
          <a:p>
            <a:pPr algn="ctr"/>
            <a:r>
              <a:rPr lang="fr-FR" sz="1628" b="1" dirty="0">
                <a:latin typeface="Calibri" panose="020F0502020204030204" pitchFamily="34" charset="0"/>
                <a:ea typeface="Times New Roman" panose="02020603050405020304" pitchFamily="18" charset="0"/>
              </a:rPr>
              <a:t>Assemblée générale </a:t>
            </a:r>
          </a:p>
          <a:p>
            <a:pPr algn="ctr"/>
            <a:r>
              <a:rPr lang="fr-FR" sz="1628" dirty="0">
                <a:latin typeface="Calibri" panose="020F0502020204030204" pitchFamily="34" charset="0"/>
                <a:ea typeface="Times New Roman" panose="02020603050405020304" pitchFamily="18" charset="0"/>
              </a:rPr>
              <a:t>le</a:t>
            </a:r>
            <a:r>
              <a:rPr lang="fr-FR" sz="1628" b="1" dirty="0">
                <a:latin typeface="Calibri" panose="020F0502020204030204" pitchFamily="34" charset="0"/>
                <a:ea typeface="Times New Roman" panose="02020603050405020304" pitchFamily="18" charset="0"/>
              </a:rPr>
              <a:t> </a:t>
            </a:r>
            <a:r>
              <a:rPr lang="fr-FR" sz="1628" dirty="0">
                <a:latin typeface="Calibri" panose="020F0502020204030204" pitchFamily="34" charset="0"/>
                <a:ea typeface="Times New Roman" panose="02020603050405020304" pitchFamily="18" charset="0"/>
              </a:rPr>
              <a:t>18/06 </a:t>
            </a:r>
            <a:endParaRPr lang="fr-FR" sz="1628" dirty="0"/>
          </a:p>
        </p:txBody>
      </p:sp>
      <p:sp>
        <p:nvSpPr>
          <p:cNvPr id="7" name="ZoneTexte 6">
            <a:extLst>
              <a:ext uri="{FF2B5EF4-FFF2-40B4-BE49-F238E27FC236}">
                <a16:creationId xmlns="" xmlns:a16="http://schemas.microsoft.com/office/drawing/2014/main" id="{60968C8D-0EFC-2FDC-A0B5-5E8A1CC24B53}"/>
              </a:ext>
            </a:extLst>
          </p:cNvPr>
          <p:cNvSpPr txBox="1"/>
          <p:nvPr/>
        </p:nvSpPr>
        <p:spPr>
          <a:xfrm>
            <a:off x="4595616" y="648313"/>
            <a:ext cx="2302398" cy="1094402"/>
          </a:xfrm>
          <a:prstGeom prst="rect">
            <a:avLst/>
          </a:prstGeom>
          <a:noFill/>
        </p:spPr>
        <p:txBody>
          <a:bodyPr wrap="square" rtlCol="0">
            <a:spAutoFit/>
          </a:bodyPr>
          <a:lstStyle/>
          <a:p>
            <a:pPr algn="ctr"/>
            <a:r>
              <a:rPr lang="fr-FR" sz="1628" b="1" dirty="0">
                <a:latin typeface="Calibri" panose="020F0502020204030204" pitchFamily="34" charset="0"/>
                <a:ea typeface="Times New Roman" panose="02020603050405020304" pitchFamily="18" charset="0"/>
              </a:rPr>
              <a:t>Portes ouvertes </a:t>
            </a:r>
          </a:p>
          <a:p>
            <a:pPr algn="ctr"/>
            <a:r>
              <a:rPr lang="fr-FR" sz="1628" dirty="0">
                <a:latin typeface="Calibri" panose="020F0502020204030204" pitchFamily="34" charset="0"/>
                <a:ea typeface="Times New Roman" panose="02020603050405020304" pitchFamily="18" charset="0"/>
              </a:rPr>
              <a:t>des Ateliers d’artistes </a:t>
            </a:r>
          </a:p>
          <a:p>
            <a:pPr algn="ctr"/>
            <a:r>
              <a:rPr lang="fr-FR" sz="1628" dirty="0">
                <a:latin typeface="Calibri" panose="020F0502020204030204" pitchFamily="34" charset="0"/>
                <a:ea typeface="Times New Roman" panose="02020603050405020304" pitchFamily="18" charset="0"/>
              </a:rPr>
              <a:t>de Boulogne-Billancourt les 2 et 3/11</a:t>
            </a:r>
            <a:endParaRPr lang="fr-FR" sz="1628" dirty="0"/>
          </a:p>
        </p:txBody>
      </p:sp>
      <p:sp>
        <p:nvSpPr>
          <p:cNvPr id="11" name="ZoneTexte 10">
            <a:extLst>
              <a:ext uri="{FF2B5EF4-FFF2-40B4-BE49-F238E27FC236}">
                <a16:creationId xmlns="" xmlns:a16="http://schemas.microsoft.com/office/drawing/2014/main" id="{810EE247-8FFC-E559-C4EA-2B17DDBF234D}"/>
              </a:ext>
            </a:extLst>
          </p:cNvPr>
          <p:cNvSpPr txBox="1"/>
          <p:nvPr/>
        </p:nvSpPr>
        <p:spPr>
          <a:xfrm>
            <a:off x="9090964" y="1128254"/>
            <a:ext cx="2653100" cy="1845955"/>
          </a:xfrm>
          <a:prstGeom prst="rect">
            <a:avLst/>
          </a:prstGeom>
          <a:noFill/>
        </p:spPr>
        <p:txBody>
          <a:bodyPr wrap="square" rtlCol="0">
            <a:spAutoFit/>
          </a:bodyPr>
          <a:lstStyle/>
          <a:p>
            <a:pPr algn="ctr"/>
            <a:r>
              <a:rPr lang="fr-FR" sz="1628" b="1" dirty="0">
                <a:latin typeface="Calibri" panose="020F0502020204030204" pitchFamily="34" charset="0"/>
                <a:ea typeface="Times New Roman" panose="02020603050405020304" pitchFamily="18" charset="0"/>
              </a:rPr>
              <a:t>Semaine de la santé mentale (SISM)</a:t>
            </a:r>
            <a:r>
              <a:rPr lang="fr-FR" sz="1628" dirty="0">
                <a:latin typeface="Calibri" panose="020F0502020204030204" pitchFamily="34" charset="0"/>
                <a:ea typeface="Times New Roman" panose="02020603050405020304" pitchFamily="18" charset="0"/>
                <a:cs typeface="Calibri" panose="020F0502020204030204" pitchFamily="34" charset="0"/>
              </a:rPr>
              <a:t> </a:t>
            </a:r>
          </a:p>
          <a:p>
            <a:pPr algn="ctr"/>
            <a:r>
              <a:rPr lang="fr-FR" sz="1628" dirty="0">
                <a:latin typeface="Calibri" panose="020F0502020204030204" pitchFamily="34" charset="0"/>
                <a:ea typeface="Times New Roman" panose="02020603050405020304" pitchFamily="18" charset="0"/>
                <a:cs typeface="Calibri" panose="020F0502020204030204" pitchFamily="34" charset="0"/>
              </a:rPr>
              <a:t>du 4 au 17 octobre </a:t>
            </a:r>
          </a:p>
          <a:p>
            <a:pPr algn="ctr"/>
            <a:r>
              <a:rPr lang="fr-FR" sz="1628" dirty="0">
                <a:latin typeface="Calibri" panose="020F0502020204030204" pitchFamily="34" charset="0"/>
                <a:ea typeface="Times New Roman" panose="02020603050405020304" pitchFamily="18" charset="0"/>
                <a:cs typeface="Calibri" panose="020F0502020204030204" pitchFamily="34" charset="0"/>
              </a:rPr>
              <a:t> « Santé mentale et respect des droits »</a:t>
            </a:r>
            <a:endParaRPr lang="fr-FR" sz="1628" dirty="0">
              <a:latin typeface="Calibri" panose="020F0502020204030204" pitchFamily="34" charset="0"/>
              <a:ea typeface="Calibri" panose="020F0502020204030204" pitchFamily="34" charset="0"/>
              <a:cs typeface="Times New Roman" panose="02020603050405020304" pitchFamily="18" charset="0"/>
            </a:endParaRPr>
          </a:p>
          <a:p>
            <a:r>
              <a:rPr lang="fr-FR" sz="1628" b="1" dirty="0">
                <a:latin typeface="Calibri" panose="020F0502020204030204" pitchFamily="34" charset="0"/>
                <a:ea typeface="Times New Roman" panose="02020603050405020304" pitchFamily="18" charset="0"/>
              </a:rPr>
              <a:t> </a:t>
            </a:r>
          </a:p>
          <a:p>
            <a:endParaRPr lang="fr-FR" sz="1628" b="1" dirty="0"/>
          </a:p>
        </p:txBody>
      </p:sp>
      <p:pic>
        <p:nvPicPr>
          <p:cNvPr id="4" name="Image 3">
            <a:extLst>
              <a:ext uri="{FF2B5EF4-FFF2-40B4-BE49-F238E27FC236}">
                <a16:creationId xmlns="" xmlns:a16="http://schemas.microsoft.com/office/drawing/2014/main" id="{4D179F5C-E62D-651E-AB2C-47E1E2CA7C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07817" y="903268"/>
            <a:ext cx="1633928" cy="2311174"/>
          </a:xfrm>
          <a:prstGeom prst="rect">
            <a:avLst/>
          </a:prstGeom>
        </p:spPr>
      </p:pic>
      <p:pic>
        <p:nvPicPr>
          <p:cNvPr id="2" name="Picture 5">
            <a:extLst>
              <a:ext uri="{FF2B5EF4-FFF2-40B4-BE49-F238E27FC236}">
                <a16:creationId xmlns="" xmlns:a16="http://schemas.microsoft.com/office/drawing/2014/main" id="{D7B860CD-D6BF-7731-7067-EDDC18901973}"/>
              </a:ext>
            </a:extLst>
          </p:cNvPr>
          <p:cNvPicPr>
            <a:picLocks noChangeAspect="1"/>
          </p:cNvPicPr>
          <p:nvPr/>
        </p:nvPicPr>
        <p:blipFill>
          <a:blip r:embed="rId5"/>
          <a:stretch>
            <a:fillRect/>
          </a:stretch>
        </p:blipFill>
        <p:spPr>
          <a:xfrm>
            <a:off x="3846383" y="2948720"/>
            <a:ext cx="2653100" cy="1989825"/>
          </a:xfrm>
          <a:prstGeom prst="rect">
            <a:avLst/>
          </a:prstGeom>
        </p:spPr>
      </p:pic>
      <p:pic>
        <p:nvPicPr>
          <p:cNvPr id="6" name="Picture 7">
            <a:extLst>
              <a:ext uri="{FF2B5EF4-FFF2-40B4-BE49-F238E27FC236}">
                <a16:creationId xmlns="" xmlns:a16="http://schemas.microsoft.com/office/drawing/2014/main" id="{36DF5954-7A18-4A5B-6850-4FA5B15D83DE}"/>
              </a:ext>
            </a:extLst>
          </p:cNvPr>
          <p:cNvPicPr>
            <a:picLocks noChangeAspect="1"/>
          </p:cNvPicPr>
          <p:nvPr/>
        </p:nvPicPr>
        <p:blipFill>
          <a:blip r:embed="rId6"/>
          <a:stretch>
            <a:fillRect/>
          </a:stretch>
        </p:blipFill>
        <p:spPr>
          <a:xfrm>
            <a:off x="6499985" y="3504481"/>
            <a:ext cx="2250636" cy="2996638"/>
          </a:xfrm>
          <a:prstGeom prst="rect">
            <a:avLst/>
          </a:prstGeom>
        </p:spPr>
      </p:pic>
      <p:pic>
        <p:nvPicPr>
          <p:cNvPr id="8" name="Picture 8">
            <a:extLst>
              <a:ext uri="{FF2B5EF4-FFF2-40B4-BE49-F238E27FC236}">
                <a16:creationId xmlns="" xmlns:a16="http://schemas.microsoft.com/office/drawing/2014/main" id="{690064DD-21A1-6BC7-2CE1-60D0DA6DBACC}"/>
              </a:ext>
            </a:extLst>
          </p:cNvPr>
          <p:cNvPicPr>
            <a:picLocks noChangeAspect="1"/>
          </p:cNvPicPr>
          <p:nvPr/>
        </p:nvPicPr>
        <p:blipFill>
          <a:blip r:embed="rId7"/>
          <a:stretch>
            <a:fillRect/>
          </a:stretch>
        </p:blipFill>
        <p:spPr>
          <a:xfrm>
            <a:off x="3846384" y="4864337"/>
            <a:ext cx="2653099" cy="1905842"/>
          </a:xfrm>
          <a:prstGeom prst="rect">
            <a:avLst/>
          </a:prstGeom>
        </p:spPr>
      </p:pic>
      <p:sp>
        <p:nvSpPr>
          <p:cNvPr id="13" name="Espace réservé du pied de page 10">
            <a:extLst>
              <a:ext uri="{FF2B5EF4-FFF2-40B4-BE49-F238E27FC236}">
                <a16:creationId xmlns="" xmlns:a16="http://schemas.microsoft.com/office/drawing/2014/main" id="{73BA90B3-AABA-3F8B-8064-965854DAAEDE}"/>
              </a:ext>
            </a:extLst>
          </p:cNvPr>
          <p:cNvSpPr txBox="1">
            <a:spLocks/>
          </p:cNvSpPr>
          <p:nvPr/>
        </p:nvSpPr>
        <p:spPr bwMode="auto">
          <a:xfrm>
            <a:off x="8075844" y="6474527"/>
            <a:ext cx="2809267" cy="3648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a:defRPr lang="fr-FR"/>
            </a:defPPr>
            <a:lvl1pPr marL="0" algn="l" defTabSz="914400" rtl="0" eaLnBrk="1" latinLnBrk="0" hangingPunct="1">
              <a:spcBef>
                <a:spcPct val="20000"/>
              </a:spcBef>
              <a:spcAft>
                <a:spcPts val="294"/>
              </a:spcAft>
              <a:buClr>
                <a:srgbClr val="C3260C"/>
              </a:buClr>
              <a:buSzPct val="130000"/>
              <a:buFont typeface="Georgia" panose="02040502050405020303" pitchFamily="18" charset="0"/>
              <a:buChar char="*"/>
              <a:defRPr sz="2081" kern="1200">
                <a:solidFill>
                  <a:srgbClr val="404040"/>
                </a:solidFill>
                <a:latin typeface="Trebuchet MS" panose="020B0603020202020204" pitchFamily="34" charset="0"/>
                <a:ea typeface="+mn-ea"/>
                <a:cs typeface="+mn-cs"/>
              </a:defRPr>
            </a:lvl1pPr>
            <a:lvl2pPr marL="672147" indent="-258518" algn="l" defTabSz="914400" rtl="0" eaLnBrk="1" latinLnBrk="0" hangingPunct="1">
              <a:spcBef>
                <a:spcPct val="20000"/>
              </a:spcBef>
              <a:spcAft>
                <a:spcPts val="294"/>
              </a:spcAft>
              <a:buClr>
                <a:srgbClr val="C3260C"/>
              </a:buClr>
              <a:buSzPct val="130000"/>
              <a:buFont typeface="Georgia" panose="02040502050405020303" pitchFamily="18" charset="0"/>
              <a:buChar char="*"/>
              <a:defRPr sz="1990" kern="1200">
                <a:solidFill>
                  <a:srgbClr val="404040"/>
                </a:solidFill>
                <a:latin typeface="Trebuchet MS" panose="020B0603020202020204" pitchFamily="34" charset="0"/>
                <a:ea typeface="+mn-ea"/>
                <a:cs typeface="+mn-cs"/>
              </a:defRPr>
            </a:lvl2pPr>
            <a:lvl3pPr marL="1034072" indent="-206814" algn="l" defTabSz="914400" rtl="0" eaLnBrk="1" latinLnBrk="0" hangingPunct="1">
              <a:spcBef>
                <a:spcPct val="20000"/>
              </a:spcBef>
              <a:spcAft>
                <a:spcPts val="294"/>
              </a:spcAft>
              <a:buClr>
                <a:srgbClr val="C3260C"/>
              </a:buClr>
              <a:buSzPct val="130000"/>
              <a:buFont typeface="Georgia" panose="02040502050405020303" pitchFamily="18" charset="0"/>
              <a:buChar char="*"/>
              <a:defRPr sz="1719" kern="1200">
                <a:solidFill>
                  <a:srgbClr val="404040"/>
                </a:solidFill>
                <a:latin typeface="Trebuchet MS" panose="020B0603020202020204" pitchFamily="34" charset="0"/>
                <a:ea typeface="+mn-ea"/>
                <a:cs typeface="+mn-cs"/>
              </a:defRPr>
            </a:lvl3pPr>
            <a:lvl4pPr marL="1447701" indent="-206814" algn="l" defTabSz="914400" rtl="0" eaLnBrk="1" latinLnBrk="0" hangingPunct="1">
              <a:spcBef>
                <a:spcPct val="20000"/>
              </a:spcBef>
              <a:spcAft>
                <a:spcPts val="294"/>
              </a:spcAft>
              <a:buClr>
                <a:srgbClr val="C3260C"/>
              </a:buClr>
              <a:buSzPct val="130000"/>
              <a:buFont typeface="Georgia" panose="02040502050405020303" pitchFamily="18" charset="0"/>
              <a:buChar char="*"/>
              <a:defRPr sz="1538" kern="1200">
                <a:solidFill>
                  <a:srgbClr val="404040"/>
                </a:solidFill>
                <a:latin typeface="Trebuchet MS" panose="020B0603020202020204" pitchFamily="34" charset="0"/>
                <a:ea typeface="+mn-ea"/>
                <a:cs typeface="+mn-cs"/>
              </a:defRPr>
            </a:lvl4pPr>
            <a:lvl5pPr marL="1861330" indent="-206814" algn="l" defTabSz="914400" rtl="0" eaLnBrk="1" latinLnBrk="0" hangingPunct="1">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5pPr>
            <a:lvl6pPr marL="2274959"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6pPr>
            <a:lvl7pPr marL="2688587"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7pPr>
            <a:lvl8pPr marL="3102216"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8pPr>
            <a:lvl9pPr marL="3515845"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9pPr>
          </a:lstStyle>
          <a:p>
            <a:pPr defTabSz="906250" fontAlgn="base">
              <a:spcBef>
                <a:spcPct val="0"/>
              </a:spcBef>
              <a:spcAft>
                <a:spcPct val="0"/>
              </a:spcAft>
              <a:buClrTx/>
              <a:buSzTx/>
              <a:buFont typeface="Georgia" panose="02040502050405020303" pitchFamily="18" charset="0"/>
              <a:buNone/>
            </a:pPr>
            <a:r>
              <a:rPr lang="en-US" altLang="fr-FR" sz="1086" i="1">
                <a:solidFill>
                  <a:schemeClr val="tx1"/>
                </a:solidFill>
                <a:latin typeface="Calibri" panose="020F0502020204030204" pitchFamily="34" charset="0"/>
                <a:cs typeface="Arial" panose="020B0604020202020204" pitchFamily="34" charset="0"/>
              </a:rPr>
              <a:t>          Rapport d'activité TAEC 2021               </a:t>
            </a:r>
            <a:endParaRPr lang="en-US" altLang="fr-FR" sz="1086" dirty="0">
              <a:solidFill>
                <a:schemeClr val="tx1"/>
              </a:solidFill>
              <a:latin typeface="Calibri" panose="020F0502020204030204" pitchFamily="34" charset="0"/>
              <a:cs typeface="Arial" panose="020B0604020202020204" pitchFamily="34" charset="0"/>
            </a:endParaRPr>
          </a:p>
        </p:txBody>
      </p:sp>
      <p:sp>
        <p:nvSpPr>
          <p:cNvPr id="3" name="ZoneTexte 2">
            <a:extLst>
              <a:ext uri="{FF2B5EF4-FFF2-40B4-BE49-F238E27FC236}">
                <a16:creationId xmlns="" xmlns:a16="http://schemas.microsoft.com/office/drawing/2014/main" id="{5D06EBFE-FD84-670C-AEC0-9ABC823C72DA}"/>
              </a:ext>
            </a:extLst>
          </p:cNvPr>
          <p:cNvSpPr txBox="1"/>
          <p:nvPr/>
        </p:nvSpPr>
        <p:spPr>
          <a:xfrm>
            <a:off x="44642" y="3333180"/>
            <a:ext cx="3581328" cy="2840649"/>
          </a:xfrm>
          <a:prstGeom prst="rect">
            <a:avLst/>
          </a:prstGeom>
          <a:noFill/>
        </p:spPr>
        <p:txBody>
          <a:bodyPr wrap="square" rtlCol="0">
            <a:spAutoFit/>
          </a:bodyPr>
          <a:lstStyle/>
          <a:p>
            <a:pPr marL="457200" algn="just">
              <a:lnSpc>
                <a:spcPct val="115000"/>
              </a:lnSpc>
              <a:spcAft>
                <a:spcPts val="1000"/>
              </a:spcAft>
            </a:pPr>
            <a:r>
              <a:rPr lang="fr-FR" sz="1200" dirty="0">
                <a:effectLst/>
                <a:latin typeface="Calibri" panose="020F0502020204030204" pitchFamily="34" charset="0"/>
                <a:ea typeface="Times New Roman" panose="02020603050405020304" pitchFamily="18" charset="0"/>
                <a:cs typeface="Calibri" panose="020F0502020204030204" pitchFamily="34" charset="0"/>
              </a:rPr>
              <a:t>L’Assemblée Générale du 18/06 s’est réunie régulièrement en présence de nombreux participants, bénévoles et partenaires. Le Conseil d’Administration a été renouvelé : 3 administrateurs poursuivent leur fonction, suite au départ du Docteur Nicolas  de </a:t>
            </a:r>
            <a:r>
              <a:rPr lang="fr-FR" sz="1200" dirty="0" err="1">
                <a:effectLst/>
                <a:latin typeface="Calibri" panose="020F0502020204030204" pitchFamily="34" charset="0"/>
                <a:ea typeface="Times New Roman" panose="02020603050405020304" pitchFamily="18" charset="0"/>
                <a:cs typeface="Calibri" panose="020F0502020204030204" pitchFamily="34" charset="0"/>
              </a:rPr>
              <a:t>Jerphanion</a:t>
            </a:r>
            <a:r>
              <a:rPr lang="fr-FR" sz="1200" dirty="0">
                <a:effectLst/>
                <a:latin typeface="Calibri" panose="020F0502020204030204" pitchFamily="34" charset="0"/>
                <a:ea typeface="Times New Roman" panose="02020603050405020304" pitchFamily="18" charset="0"/>
                <a:cs typeface="Calibri" panose="020F0502020204030204" pitchFamily="34" charset="0"/>
              </a:rPr>
              <a:t>, chaleureusement remercié pour son implication depuis des années ; un nouvel administrateur, </a:t>
            </a:r>
            <a:r>
              <a:rPr lang="fr-FR" sz="1200" dirty="0" err="1">
                <a:effectLst/>
                <a:latin typeface="Calibri" panose="020F0502020204030204" pitchFamily="34" charset="0"/>
                <a:ea typeface="Times New Roman" panose="02020603050405020304" pitchFamily="18" charset="0"/>
                <a:cs typeface="Calibri" panose="020F0502020204030204" pitchFamily="34" charset="0"/>
              </a:rPr>
              <a:t>Eric</a:t>
            </a:r>
            <a:r>
              <a:rPr lang="fr-FR" sz="1200" dirty="0">
                <a:effectLst/>
                <a:latin typeface="Calibri" panose="020F0502020204030204" pitchFamily="34" charset="0"/>
                <a:ea typeface="Times New Roman" panose="02020603050405020304" pitchFamily="18" charset="0"/>
                <a:cs typeface="Calibri" panose="020F0502020204030204" pitchFamily="34" charset="0"/>
              </a:rPr>
              <a:t> Guidera, élu à l’unanimité, va apporter un nouveau  dynamisme.</a:t>
            </a:r>
            <a:r>
              <a:rPr lang="fr-FR" sz="1200" dirty="0">
                <a:solidFill>
                  <a:srgbClr val="FFFF00"/>
                </a:solidFill>
                <a:effectLst/>
                <a:latin typeface="Calibri" panose="020F0502020204030204" pitchFamily="34" charset="0"/>
                <a:ea typeface="Times New Roman" panose="02020603050405020304" pitchFamily="18" charset="0"/>
                <a:cs typeface="Calibri" panose="020F0502020204030204" pitchFamily="34" charset="0"/>
              </a:rPr>
              <a:t> </a:t>
            </a:r>
            <a:r>
              <a:rPr lang="fr-FR" sz="1200" dirty="0">
                <a:effectLst/>
                <a:latin typeface="Calibri" panose="020F0502020204030204" pitchFamily="34" charset="0"/>
                <a:ea typeface="Times New Roman" panose="02020603050405020304" pitchFamily="18" charset="0"/>
                <a:cs typeface="Calibri" panose="020F0502020204030204" pitchFamily="34" charset="0"/>
              </a:rPr>
              <a:t>Suite à l’Assemblée Générale, le Conseil d’Administration a renouvelé le Bureau qui s’est remis rapidement au travail.</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 xmlns:a16="http://schemas.microsoft.com/office/drawing/2014/main" id="{0CD1ECC3-C557-1604-54F3-965A1B5B1BF6}"/>
              </a:ext>
            </a:extLst>
          </p:cNvPr>
          <p:cNvSpPr txBox="1"/>
          <p:nvPr/>
        </p:nvSpPr>
        <p:spPr>
          <a:xfrm>
            <a:off x="3830592" y="1620703"/>
            <a:ext cx="3805558" cy="1200329"/>
          </a:xfrm>
          <a:prstGeom prst="rect">
            <a:avLst/>
          </a:prstGeom>
          <a:noFill/>
        </p:spPr>
        <p:txBody>
          <a:bodyPr wrap="square" rtlCol="0">
            <a:spAutoFit/>
          </a:bodyPr>
          <a:lstStyle/>
          <a:p>
            <a:pPr algn="just"/>
            <a:r>
              <a:rPr lang="fr-FR" sz="1200" dirty="0">
                <a:latin typeface="Calibri" panose="020F0502020204030204" pitchFamily="34" charset="0"/>
                <a:cs typeface="Calibri" panose="020F0502020204030204" pitchFamily="34" charset="0"/>
              </a:rPr>
              <a:t>Lors des portes ouvertes  des ateliers d’artistes de la ville de Boulogne Billancourt nous avons exposé les réalisations de nos ateliers.</a:t>
            </a:r>
          </a:p>
          <a:p>
            <a:pPr algn="just"/>
            <a:r>
              <a:rPr lang="fr-FR" sz="1200" dirty="0">
                <a:latin typeface="Calibri" panose="020F0502020204030204" pitchFamily="34" charset="0"/>
                <a:cs typeface="Calibri" panose="020F0502020204030204" pitchFamily="34" charset="0"/>
              </a:rPr>
              <a:t>Les visiteurs ont été étonnés de découvrir notre association et les talents des personnes accueillies. De bons moments de rencontres !</a:t>
            </a:r>
          </a:p>
        </p:txBody>
      </p:sp>
      <p:sp>
        <p:nvSpPr>
          <p:cNvPr id="17" name="ZoneTexte 16">
            <a:extLst>
              <a:ext uri="{FF2B5EF4-FFF2-40B4-BE49-F238E27FC236}">
                <a16:creationId xmlns="" xmlns:a16="http://schemas.microsoft.com/office/drawing/2014/main" id="{B460CB70-ED11-625E-4806-C28832916C43}"/>
              </a:ext>
            </a:extLst>
          </p:cNvPr>
          <p:cNvSpPr txBox="1"/>
          <p:nvPr/>
        </p:nvSpPr>
        <p:spPr>
          <a:xfrm>
            <a:off x="9212424" y="2746994"/>
            <a:ext cx="2951973" cy="1494391"/>
          </a:xfrm>
          <a:prstGeom prst="rect">
            <a:avLst/>
          </a:prstGeom>
          <a:noFill/>
        </p:spPr>
        <p:txBody>
          <a:bodyPr wrap="square" rtlCol="0">
            <a:spAutoFit/>
          </a:bodyPr>
          <a:lstStyle/>
          <a:p>
            <a:endParaRPr lang="fr-FR" dirty="0"/>
          </a:p>
        </p:txBody>
      </p:sp>
      <p:sp>
        <p:nvSpPr>
          <p:cNvPr id="18" name="ZoneTexte 17">
            <a:extLst>
              <a:ext uri="{FF2B5EF4-FFF2-40B4-BE49-F238E27FC236}">
                <a16:creationId xmlns="" xmlns:a16="http://schemas.microsoft.com/office/drawing/2014/main" id="{5D67C511-F6DD-5F55-70D9-1B2A3C3E3759}"/>
              </a:ext>
            </a:extLst>
          </p:cNvPr>
          <p:cNvSpPr txBox="1"/>
          <p:nvPr/>
        </p:nvSpPr>
        <p:spPr>
          <a:xfrm>
            <a:off x="9195385" y="2744210"/>
            <a:ext cx="2951973" cy="1494391"/>
          </a:xfrm>
          <a:prstGeom prst="rect">
            <a:avLst/>
          </a:prstGeom>
          <a:noFill/>
        </p:spPr>
        <p:txBody>
          <a:bodyPr wrap="square" rtlCol="0">
            <a:spAutoFit/>
          </a:bodyPr>
          <a:lstStyle/>
          <a:p>
            <a:endParaRPr lang="fr-FR" dirty="0"/>
          </a:p>
        </p:txBody>
      </p:sp>
      <p:sp>
        <p:nvSpPr>
          <p:cNvPr id="19" name="ZoneTexte 18">
            <a:extLst>
              <a:ext uri="{FF2B5EF4-FFF2-40B4-BE49-F238E27FC236}">
                <a16:creationId xmlns="" xmlns:a16="http://schemas.microsoft.com/office/drawing/2014/main" id="{C63CE7A8-DDFD-C7EF-26CE-2186B87C25B7}"/>
              </a:ext>
            </a:extLst>
          </p:cNvPr>
          <p:cNvSpPr txBox="1"/>
          <p:nvPr/>
        </p:nvSpPr>
        <p:spPr>
          <a:xfrm>
            <a:off x="9347785" y="2896610"/>
            <a:ext cx="2951973" cy="1494391"/>
          </a:xfrm>
          <a:prstGeom prst="rect">
            <a:avLst/>
          </a:prstGeom>
          <a:noFill/>
        </p:spPr>
        <p:txBody>
          <a:bodyPr wrap="square" rtlCol="0">
            <a:spAutoFit/>
          </a:bodyPr>
          <a:lstStyle/>
          <a:p>
            <a:endParaRPr lang="fr-FR" dirty="0"/>
          </a:p>
        </p:txBody>
      </p:sp>
      <p:sp>
        <p:nvSpPr>
          <p:cNvPr id="20" name="ZoneTexte 19">
            <a:extLst>
              <a:ext uri="{FF2B5EF4-FFF2-40B4-BE49-F238E27FC236}">
                <a16:creationId xmlns="" xmlns:a16="http://schemas.microsoft.com/office/drawing/2014/main" id="{0644B05D-5D1F-1B3A-7EB0-41AFAAF7D9CD}"/>
              </a:ext>
            </a:extLst>
          </p:cNvPr>
          <p:cNvSpPr txBox="1"/>
          <p:nvPr/>
        </p:nvSpPr>
        <p:spPr>
          <a:xfrm>
            <a:off x="8882743" y="2295332"/>
            <a:ext cx="3569415" cy="2248070"/>
          </a:xfrm>
          <a:prstGeom prst="rect">
            <a:avLst/>
          </a:prstGeom>
          <a:noFill/>
        </p:spPr>
        <p:txBody>
          <a:bodyPr wrap="square" rtlCol="0">
            <a:spAutoFit/>
          </a:bodyPr>
          <a:lstStyle/>
          <a:p>
            <a:endParaRPr lang="fr-FR" dirty="0"/>
          </a:p>
        </p:txBody>
      </p:sp>
      <p:sp>
        <p:nvSpPr>
          <p:cNvPr id="21" name="ZoneTexte 20">
            <a:extLst>
              <a:ext uri="{FF2B5EF4-FFF2-40B4-BE49-F238E27FC236}">
                <a16:creationId xmlns="" xmlns:a16="http://schemas.microsoft.com/office/drawing/2014/main" id="{24AE4D90-A63D-BFCB-11B6-2AC3A27CB9D3}"/>
              </a:ext>
            </a:extLst>
          </p:cNvPr>
          <p:cNvSpPr txBox="1"/>
          <p:nvPr/>
        </p:nvSpPr>
        <p:spPr>
          <a:xfrm>
            <a:off x="9268406" y="2886795"/>
            <a:ext cx="2840007" cy="3139321"/>
          </a:xfrm>
          <a:prstGeom prst="rect">
            <a:avLst/>
          </a:prstGeom>
          <a:noFill/>
        </p:spPr>
        <p:txBody>
          <a:bodyPr wrap="square" rtlCol="0">
            <a:spAutoFit/>
          </a:bodyPr>
          <a:lstStyle/>
          <a:p>
            <a:pPr algn="l"/>
            <a:r>
              <a:rPr lang="fr-FR" sz="1200" b="1" i="0" dirty="0">
                <a:solidFill>
                  <a:srgbClr val="FF6600"/>
                </a:solidFill>
                <a:effectLst/>
                <a:latin typeface="Calibri" panose="020F0502020204030204" pitchFamily="34" charset="0"/>
                <a:cs typeface="Calibri" panose="020F0502020204030204" pitchFamily="34" charset="0"/>
              </a:rPr>
              <a:t>LES CINQ OBJECTIFS DES SISM</a:t>
            </a:r>
            <a:endParaRPr lang="fr-FR" sz="1200" b="1" i="0" dirty="0">
              <a:solidFill>
                <a:srgbClr val="EA7F3A"/>
              </a:solidFill>
              <a:effectLst/>
              <a:latin typeface="Calibri" panose="020F0502020204030204" pitchFamily="34" charset="0"/>
              <a:cs typeface="Calibri" panose="020F0502020204030204" pitchFamily="34" charset="0"/>
            </a:endParaRPr>
          </a:p>
          <a:p>
            <a:pPr algn="just">
              <a:buFont typeface="+mj-lt"/>
              <a:buAutoNum type="arabicPeriod"/>
            </a:pPr>
            <a:r>
              <a:rPr lang="fr-FR" sz="1200" b="1" i="0" dirty="0">
                <a:solidFill>
                  <a:srgbClr val="474C4F"/>
                </a:solidFill>
                <a:effectLst/>
                <a:latin typeface="Calibri" panose="020F0502020204030204" pitchFamily="34" charset="0"/>
                <a:cs typeface="Calibri" panose="020F0502020204030204" pitchFamily="34" charset="0"/>
              </a:rPr>
              <a:t>SENSIBILISER </a:t>
            </a:r>
            <a:r>
              <a:rPr lang="fr-FR" sz="1200" b="0" i="0" dirty="0">
                <a:solidFill>
                  <a:srgbClr val="474C4F"/>
                </a:solidFill>
                <a:effectLst/>
                <a:latin typeface="Calibri" panose="020F0502020204030204" pitchFamily="34" charset="0"/>
                <a:cs typeface="Calibri" panose="020F0502020204030204" pitchFamily="34" charset="0"/>
              </a:rPr>
              <a:t>le public aux questions de Santé mentale.</a:t>
            </a:r>
          </a:p>
          <a:p>
            <a:pPr algn="just">
              <a:buFont typeface="+mj-lt"/>
              <a:buAutoNum type="arabicPeriod"/>
            </a:pPr>
            <a:r>
              <a:rPr lang="fr-FR" sz="1200" b="1" i="0" dirty="0">
                <a:solidFill>
                  <a:srgbClr val="474C4F"/>
                </a:solidFill>
                <a:effectLst/>
                <a:latin typeface="Calibri" panose="020F0502020204030204" pitchFamily="34" charset="0"/>
                <a:cs typeface="Calibri" panose="020F0502020204030204" pitchFamily="34" charset="0"/>
              </a:rPr>
              <a:t>INFORMER</a:t>
            </a:r>
            <a:r>
              <a:rPr lang="fr-FR" sz="1200" b="0" i="0" dirty="0">
                <a:solidFill>
                  <a:srgbClr val="474C4F"/>
                </a:solidFill>
                <a:effectLst/>
                <a:latin typeface="Calibri" panose="020F0502020204030204" pitchFamily="34" charset="0"/>
                <a:cs typeface="Calibri" panose="020F0502020204030204" pitchFamily="34" charset="0"/>
              </a:rPr>
              <a:t>, à partir du thème annuel, sur les différentes approches de la Santé mentale.</a:t>
            </a:r>
          </a:p>
          <a:p>
            <a:pPr algn="just">
              <a:buFont typeface="+mj-lt"/>
              <a:buAutoNum type="arabicPeriod"/>
            </a:pPr>
            <a:r>
              <a:rPr lang="fr-FR" sz="1200" b="1" i="0" dirty="0">
                <a:solidFill>
                  <a:srgbClr val="474C4F"/>
                </a:solidFill>
                <a:effectLst/>
                <a:latin typeface="Calibri" panose="020F0502020204030204" pitchFamily="34" charset="0"/>
                <a:cs typeface="Calibri" panose="020F0502020204030204" pitchFamily="34" charset="0"/>
              </a:rPr>
              <a:t>RASSEMBLER</a:t>
            </a:r>
            <a:r>
              <a:rPr lang="fr-FR" sz="1200" b="0" i="0" dirty="0">
                <a:solidFill>
                  <a:srgbClr val="474C4F"/>
                </a:solidFill>
                <a:effectLst/>
                <a:latin typeface="Calibri" panose="020F0502020204030204" pitchFamily="34" charset="0"/>
                <a:cs typeface="Calibri" panose="020F0502020204030204" pitchFamily="34" charset="0"/>
              </a:rPr>
              <a:t> par cet effort de communication, acteurs et spectateurs des manifestations, professionnels et usagers de la santé mentale.</a:t>
            </a:r>
          </a:p>
          <a:p>
            <a:pPr algn="just">
              <a:buFont typeface="+mj-lt"/>
              <a:buAutoNum type="arabicPeriod"/>
            </a:pPr>
            <a:r>
              <a:rPr lang="fr-FR" sz="1200" b="1" i="0" dirty="0">
                <a:solidFill>
                  <a:srgbClr val="474C4F"/>
                </a:solidFill>
                <a:effectLst/>
                <a:latin typeface="Calibri" panose="020F0502020204030204" pitchFamily="34" charset="0"/>
                <a:cs typeface="Calibri" panose="020F0502020204030204" pitchFamily="34" charset="0"/>
              </a:rPr>
              <a:t>AIDER</a:t>
            </a:r>
            <a:r>
              <a:rPr lang="fr-FR" sz="1200" b="0" i="0" dirty="0">
                <a:solidFill>
                  <a:srgbClr val="474C4F"/>
                </a:solidFill>
                <a:effectLst/>
                <a:latin typeface="Calibri" panose="020F0502020204030204" pitchFamily="34" charset="0"/>
                <a:cs typeface="Calibri" panose="020F0502020204030204" pitchFamily="34" charset="0"/>
              </a:rPr>
              <a:t> au développement des réseaux de solidarité, de réflexion et de soin en santé mentale.</a:t>
            </a:r>
          </a:p>
          <a:p>
            <a:pPr algn="just">
              <a:buFont typeface="+mj-lt"/>
              <a:buAutoNum type="arabicPeriod"/>
            </a:pPr>
            <a:r>
              <a:rPr lang="fr-FR" sz="1200" b="1" i="0" dirty="0">
                <a:solidFill>
                  <a:srgbClr val="474C4F"/>
                </a:solidFill>
                <a:effectLst/>
                <a:latin typeface="Calibri" panose="020F0502020204030204" pitchFamily="34" charset="0"/>
                <a:cs typeface="Calibri" panose="020F0502020204030204" pitchFamily="34" charset="0"/>
              </a:rPr>
              <a:t>FAIRE CONNAÎTRE</a:t>
            </a:r>
            <a:r>
              <a:rPr lang="fr-FR" sz="1200" b="0" i="0" dirty="0">
                <a:solidFill>
                  <a:srgbClr val="474C4F"/>
                </a:solidFill>
                <a:effectLst/>
                <a:latin typeface="Calibri" panose="020F0502020204030204" pitchFamily="34" charset="0"/>
                <a:cs typeface="Calibri" panose="020F0502020204030204" pitchFamily="34" charset="0"/>
              </a:rPr>
              <a:t> les lieux, les moyens et les personnes pouvant apporter un soutien ou une information de proximité</a:t>
            </a:r>
            <a:r>
              <a:rPr lang="fr-FR" b="0" i="0" dirty="0">
                <a:solidFill>
                  <a:srgbClr val="474C4F"/>
                </a:solidFill>
                <a:effectLst/>
                <a:latin typeface="PT Sans" panose="020B0503020203020204" pitchFamily="34" charset="0"/>
              </a:rPr>
              <a:t>.</a:t>
            </a:r>
          </a:p>
        </p:txBody>
      </p:sp>
      <p:pic>
        <p:nvPicPr>
          <p:cNvPr id="22" name="Image 26" descr="Une image contenant texte, plafond&#10;&#10;Description générée automatiquement">
            <a:extLst>
              <a:ext uri="{FF2B5EF4-FFF2-40B4-BE49-F238E27FC236}">
                <a16:creationId xmlns="" xmlns:a16="http://schemas.microsoft.com/office/drawing/2014/main" id="{0EB9FC6C-0468-D7D4-80E5-909082124F5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4806" y="1384107"/>
            <a:ext cx="32416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numéro de diapositive 9">
            <a:extLst>
              <a:ext uri="{FF2B5EF4-FFF2-40B4-BE49-F238E27FC236}">
                <a16:creationId xmlns="" xmlns:a16="http://schemas.microsoft.com/office/drawing/2014/main" id="{FD2A788C-6055-A356-955E-C70C6D4CA5FB}"/>
              </a:ext>
            </a:extLst>
          </p:cNvPr>
          <p:cNvSpPr>
            <a:spLocks noGrp="1"/>
          </p:cNvSpPr>
          <p:nvPr>
            <p:ph type="sldNum" sz="quarter" idx="12"/>
          </p:nvPr>
        </p:nvSpPr>
        <p:spPr/>
        <p:txBody>
          <a:bodyPr/>
          <a:lstStyle/>
          <a:p>
            <a:pPr>
              <a:defRPr/>
            </a:pPr>
            <a:fld id="{A94BB0B1-CD24-4D20-B8F4-900EB5D5FA35}" type="slidenum">
              <a:rPr lang="en-US" altLang="fr-FR" smtClean="0"/>
              <a:pPr>
                <a:defRPr/>
              </a:pPr>
              <a:t>14</a:t>
            </a:fld>
            <a:endParaRPr lang="en-US" altLang="fr-F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 xmlns:a16="http://schemas.microsoft.com/office/drawing/2014/main" id="{58D64CEE-2668-8FAD-3703-621CDE6BA37D}"/>
              </a:ext>
            </a:extLst>
          </p:cNvPr>
          <p:cNvPicPr>
            <a:picLocks noChangeAspect="1"/>
          </p:cNvPicPr>
          <p:nvPr/>
        </p:nvPicPr>
        <p:blipFill>
          <a:blip r:embed="rId2"/>
          <a:stretch>
            <a:fillRect/>
          </a:stretch>
        </p:blipFill>
        <p:spPr>
          <a:xfrm>
            <a:off x="6445480" y="4130045"/>
            <a:ext cx="3063977" cy="2297983"/>
          </a:xfrm>
          <a:prstGeom prst="rect">
            <a:avLst/>
          </a:prstGeom>
        </p:spPr>
      </p:pic>
      <p:sp>
        <p:nvSpPr>
          <p:cNvPr id="5" name="Espace réservé du numéro de diapositive 4">
            <a:extLst>
              <a:ext uri="{FF2B5EF4-FFF2-40B4-BE49-F238E27FC236}">
                <a16:creationId xmlns="" xmlns:a16="http://schemas.microsoft.com/office/drawing/2014/main" id="{E24A8AB5-3A41-85BA-F3A9-16920758C3F0}"/>
              </a:ext>
            </a:extLst>
          </p:cNvPr>
          <p:cNvSpPr>
            <a:spLocks noGrp="1"/>
          </p:cNvSpPr>
          <p:nvPr>
            <p:ph type="sldNum" sz="quarter" idx="12"/>
          </p:nvPr>
        </p:nvSpPr>
        <p:spPr/>
        <p:txBody>
          <a:bodyPr/>
          <a:lstStyle/>
          <a:p>
            <a:pPr>
              <a:defRPr/>
            </a:pPr>
            <a:fld id="{89A4EEF6-FC37-4CA4-9566-D427FD73640A}" type="slidenum">
              <a:rPr lang="en-US" altLang="fr-FR" smtClean="0"/>
              <a:pPr>
                <a:defRPr/>
              </a:pPr>
              <a:t>15</a:t>
            </a:fld>
            <a:endParaRPr lang="en-US" altLang="fr-FR"/>
          </a:p>
        </p:txBody>
      </p:sp>
      <p:sp>
        <p:nvSpPr>
          <p:cNvPr id="6" name="ZoneTexte 5">
            <a:extLst>
              <a:ext uri="{FF2B5EF4-FFF2-40B4-BE49-F238E27FC236}">
                <a16:creationId xmlns="" xmlns:a16="http://schemas.microsoft.com/office/drawing/2014/main" id="{0E63A2FC-0B0B-78BC-1F0F-851C346D208A}"/>
              </a:ext>
            </a:extLst>
          </p:cNvPr>
          <p:cNvSpPr txBox="1"/>
          <p:nvPr/>
        </p:nvSpPr>
        <p:spPr>
          <a:xfrm>
            <a:off x="609508" y="461576"/>
            <a:ext cx="3304708" cy="1956177"/>
          </a:xfrm>
          <a:prstGeom prst="rect">
            <a:avLst/>
          </a:prstGeom>
          <a:noFill/>
        </p:spPr>
        <p:txBody>
          <a:bodyPr wrap="square" rtlCol="0">
            <a:spAutoFit/>
          </a:bodyPr>
          <a:lstStyle/>
          <a:p>
            <a:r>
              <a:rPr lang="fr-FR" sz="1628" b="1" dirty="0">
                <a:latin typeface="Calibri" panose="020F0502020204030204" pitchFamily="34" charset="0"/>
                <a:ea typeface="Times New Roman" panose="02020603050405020304" pitchFamily="18" charset="0"/>
              </a:rPr>
              <a:t>Départ de Catherine</a:t>
            </a:r>
          </a:p>
          <a:p>
            <a:pPr algn="ctr"/>
            <a:r>
              <a:rPr lang="fr-FR" sz="1400" dirty="0">
                <a:latin typeface="Calibri" panose="020F0502020204030204" pitchFamily="34" charset="0"/>
                <a:ea typeface="Times New Roman" panose="02020603050405020304" pitchFamily="18" charset="0"/>
              </a:rPr>
              <a:t> le 26/11</a:t>
            </a:r>
          </a:p>
          <a:p>
            <a:pPr algn="ctr"/>
            <a:r>
              <a:rPr lang="fr-FR" sz="1400" dirty="0">
                <a:latin typeface="Calibri" panose="020F0502020204030204" pitchFamily="34" charset="0"/>
                <a:ea typeface="Times New Roman" panose="02020603050405020304" pitchFamily="18" charset="0"/>
              </a:rPr>
              <a:t>Tous rassemblés pour un « Au revoir » à Catherine. Merci pour toutes ces années  où tu as donné toute ta personne et tes talents à Terre d’Arcs en Ciel.</a:t>
            </a:r>
          </a:p>
          <a:p>
            <a:pPr algn="ctr"/>
            <a:endParaRPr lang="fr-FR" sz="1628" dirty="0">
              <a:latin typeface="Calibri" panose="020F0502020204030204" pitchFamily="34" charset="0"/>
              <a:ea typeface="Times New Roman" panose="02020603050405020304" pitchFamily="18" charset="0"/>
            </a:endParaRPr>
          </a:p>
          <a:p>
            <a:pPr algn="ctr"/>
            <a:endParaRPr lang="fr-FR" sz="1628" dirty="0"/>
          </a:p>
        </p:txBody>
      </p:sp>
      <p:sp>
        <p:nvSpPr>
          <p:cNvPr id="8" name="ZoneTexte 7">
            <a:extLst>
              <a:ext uri="{FF2B5EF4-FFF2-40B4-BE49-F238E27FC236}">
                <a16:creationId xmlns="" xmlns:a16="http://schemas.microsoft.com/office/drawing/2014/main" id="{72DDBA5F-477B-3DB8-A398-07C30A58B2DF}"/>
              </a:ext>
            </a:extLst>
          </p:cNvPr>
          <p:cNvSpPr txBox="1"/>
          <p:nvPr/>
        </p:nvSpPr>
        <p:spPr>
          <a:xfrm>
            <a:off x="9223640" y="492273"/>
            <a:ext cx="2425557" cy="1334389"/>
          </a:xfrm>
          <a:prstGeom prst="rect">
            <a:avLst/>
          </a:prstGeom>
          <a:noFill/>
        </p:spPr>
        <p:txBody>
          <a:bodyPr wrap="square" lIns="82727" tIns="41363" rIns="82727" bIns="41363" rtlCol="0" anchor="t">
            <a:spAutoFit/>
          </a:bodyPr>
          <a:lstStyle/>
          <a:p>
            <a:pPr marL="413629" algn="ctr">
              <a:lnSpc>
                <a:spcPct val="115000"/>
              </a:lnSpc>
              <a:spcAft>
                <a:spcPts val="905"/>
              </a:spcAft>
            </a:pPr>
            <a:r>
              <a:rPr lang="fr-FR" sz="1628" b="1" dirty="0">
                <a:latin typeface="Calibri"/>
                <a:ea typeface="Times New Roman" panose="02020603050405020304" pitchFamily="18" charset="0"/>
                <a:cs typeface="Calibri"/>
              </a:rPr>
              <a:t>Réveillon de Noël </a:t>
            </a:r>
            <a:r>
              <a:rPr lang="fr-FR" sz="1628" dirty="0">
                <a:latin typeface="Calibri"/>
                <a:ea typeface="Times New Roman" panose="02020603050405020304" pitchFamily="18" charset="0"/>
                <a:cs typeface="Calibri"/>
              </a:rPr>
              <a:t>avec des habitants du 45 </a:t>
            </a:r>
            <a:r>
              <a:rPr lang="fr-FR" sz="1628" dirty="0" err="1">
                <a:latin typeface="Calibri"/>
                <a:ea typeface="Times New Roman" panose="02020603050405020304" pitchFamily="18" charset="0"/>
                <a:cs typeface="Calibri"/>
              </a:rPr>
              <a:t>Fessart</a:t>
            </a:r>
            <a:r>
              <a:rPr lang="fr-FR" sz="1628" dirty="0">
                <a:latin typeface="Calibri"/>
                <a:ea typeface="Times New Roman" panose="02020603050405020304" pitchFamily="18" charset="0"/>
                <a:cs typeface="Calibri"/>
              </a:rPr>
              <a:t> le 24/12</a:t>
            </a:r>
            <a:endParaRPr lang="fr-FR" sz="1628" dirty="0">
              <a:latin typeface="Times New Roman"/>
              <a:ea typeface="Calibri" panose="020F0502020204030204" pitchFamily="34" charset="0"/>
              <a:cs typeface="Calibri"/>
            </a:endParaRPr>
          </a:p>
          <a:p>
            <a:pPr marL="413629" algn="just">
              <a:lnSpc>
                <a:spcPct val="115000"/>
              </a:lnSpc>
              <a:spcAft>
                <a:spcPts val="905"/>
              </a:spcAft>
            </a:pPr>
            <a:r>
              <a:rPr lang="fr-FR" sz="1628" dirty="0">
                <a:latin typeface="Calibri"/>
                <a:ea typeface="Times New Roman" panose="02020603050405020304" pitchFamily="18" charset="0"/>
                <a:cs typeface="Calibri"/>
              </a:rPr>
              <a:t>	</a:t>
            </a:r>
            <a:endParaRPr lang="fr-FR" sz="1628" dirty="0">
              <a:latin typeface="Calibri"/>
              <a:ea typeface="Calibri" panose="020F0502020204030204" pitchFamily="34" charset="0"/>
              <a:cs typeface="Calibri"/>
            </a:endParaRPr>
          </a:p>
        </p:txBody>
      </p:sp>
      <p:sp>
        <p:nvSpPr>
          <p:cNvPr id="14" name="ZoneTexte 13">
            <a:extLst>
              <a:ext uri="{FF2B5EF4-FFF2-40B4-BE49-F238E27FC236}">
                <a16:creationId xmlns="" xmlns:a16="http://schemas.microsoft.com/office/drawing/2014/main" id="{FD395C24-EC62-C323-296A-8D54BB040ECF}"/>
              </a:ext>
            </a:extLst>
          </p:cNvPr>
          <p:cNvSpPr txBox="1"/>
          <p:nvPr/>
        </p:nvSpPr>
        <p:spPr>
          <a:xfrm>
            <a:off x="3962508" y="469379"/>
            <a:ext cx="1897261" cy="843885"/>
          </a:xfrm>
          <a:prstGeom prst="rect">
            <a:avLst/>
          </a:prstGeom>
          <a:noFill/>
        </p:spPr>
        <p:txBody>
          <a:bodyPr wrap="square" rtlCol="0">
            <a:spAutoFit/>
          </a:bodyPr>
          <a:lstStyle/>
          <a:p>
            <a:r>
              <a:rPr lang="fr-FR" sz="1628" b="1" dirty="0">
                <a:latin typeface="Calibri" panose="020F0502020204030204" pitchFamily="34" charset="0"/>
                <a:cs typeface="Calibri" panose="020F0502020204030204" pitchFamily="34" charset="0"/>
              </a:rPr>
              <a:t>Adieu Christophe !</a:t>
            </a:r>
          </a:p>
          <a:p>
            <a:pPr algn="ctr"/>
            <a:r>
              <a:rPr lang="fr-FR" sz="1628" dirty="0">
                <a:latin typeface="Calibri" panose="020F0502020204030204" pitchFamily="34" charset="0"/>
                <a:cs typeface="Calibri" panose="020F0502020204030204" pitchFamily="34" charset="0"/>
              </a:rPr>
              <a:t>le 5/11</a:t>
            </a:r>
          </a:p>
          <a:p>
            <a:endParaRPr lang="fr-FR" sz="1628" b="1" dirty="0">
              <a:highlight>
                <a:srgbClr val="FFFF00"/>
              </a:highlight>
              <a:latin typeface="Calibri" panose="020F0502020204030204" pitchFamily="34" charset="0"/>
              <a:cs typeface="Calibri" panose="020F0502020204030204" pitchFamily="34" charset="0"/>
            </a:endParaRPr>
          </a:p>
        </p:txBody>
      </p:sp>
      <p:sp>
        <p:nvSpPr>
          <p:cNvPr id="15" name="ZoneTexte 14">
            <a:extLst>
              <a:ext uri="{FF2B5EF4-FFF2-40B4-BE49-F238E27FC236}">
                <a16:creationId xmlns="" xmlns:a16="http://schemas.microsoft.com/office/drawing/2014/main" id="{252890C6-58C6-89AE-7B7D-C7683A02C8B4}"/>
              </a:ext>
            </a:extLst>
          </p:cNvPr>
          <p:cNvSpPr txBox="1"/>
          <p:nvPr/>
        </p:nvSpPr>
        <p:spPr>
          <a:xfrm>
            <a:off x="0" y="-12022"/>
            <a:ext cx="12191999" cy="481401"/>
          </a:xfrm>
          <a:prstGeom prst="rect">
            <a:avLst/>
          </a:prstGeom>
          <a:solidFill>
            <a:schemeClr val="accent2">
              <a:lumMod val="50000"/>
            </a:schemeClr>
          </a:solidFill>
          <a:ln>
            <a:noFill/>
          </a:ln>
        </p:spPr>
        <p:style>
          <a:lnRef idx="2">
            <a:schemeClr val="accent2"/>
          </a:lnRef>
          <a:fillRef idx="1">
            <a:schemeClr val="lt1"/>
          </a:fillRef>
          <a:effectRef idx="0">
            <a:schemeClr val="accent2"/>
          </a:effectRef>
          <a:fontRef idx="minor">
            <a:schemeClr val="dk1"/>
          </a:fontRef>
        </p:style>
        <p:txBody>
          <a:bodyPr wrap="square" lIns="90728" tIns="45364" rIns="90728" bIns="45364">
            <a:spAutoFit/>
            <a:scene3d>
              <a:camera prst="orthographicFront"/>
              <a:lightRig rig="soft" dir="t">
                <a:rot lat="0" lon="0" rev="10800000"/>
              </a:lightRig>
            </a:scene3d>
            <a:sp3d>
              <a:bevelT w="27940" h="12700"/>
              <a:contourClr>
                <a:srgbClr val="DDDDDD"/>
              </a:contourClr>
            </a:sp3d>
          </a:bodyPr>
          <a:lstStyle/>
          <a:p>
            <a:pPr marL="45363" algn="ctr" defTabSz="907274">
              <a:defRPr/>
            </a:pPr>
            <a:r>
              <a:rPr lang="fr-FR" sz="2533" b="1" spc="136" dirty="0">
                <a:ln w="11430"/>
                <a:solidFill>
                  <a:srgbClr val="F8F8F8"/>
                </a:solidFill>
                <a:effectLst>
                  <a:outerShdw blurRad="25400" algn="tl" rotWithShape="0">
                    <a:srgbClr val="000000">
                      <a:alpha val="43000"/>
                    </a:srgbClr>
                  </a:outerShdw>
                </a:effectLst>
                <a:latin typeface="Calibri"/>
                <a:cs typeface="Calibri"/>
              </a:rPr>
              <a:t>LES EVENEMENTS ET TEMPS FORTS 2021</a:t>
            </a:r>
            <a:endParaRPr lang="fr-FR" sz="2533" b="1" spc="136" dirty="0">
              <a:ln w="11430"/>
              <a:solidFill>
                <a:srgbClr val="FFFF00"/>
              </a:solidFill>
              <a:effectLst>
                <a:outerShdw blurRad="25400" algn="tl" rotWithShape="0">
                  <a:srgbClr val="000000">
                    <a:alpha val="43000"/>
                  </a:srgbClr>
                </a:outerShdw>
              </a:effectLst>
              <a:latin typeface="Calibri"/>
              <a:cs typeface="Calibri"/>
            </a:endParaRPr>
          </a:p>
        </p:txBody>
      </p:sp>
      <p:pic>
        <p:nvPicPr>
          <p:cNvPr id="7" name="Picture 8">
            <a:extLst>
              <a:ext uri="{FF2B5EF4-FFF2-40B4-BE49-F238E27FC236}">
                <a16:creationId xmlns="" xmlns:a16="http://schemas.microsoft.com/office/drawing/2014/main" id="{BB72553B-721F-51D7-D7FB-ED01232B7657}"/>
              </a:ext>
            </a:extLst>
          </p:cNvPr>
          <p:cNvPicPr>
            <a:picLocks noChangeAspect="1"/>
          </p:cNvPicPr>
          <p:nvPr/>
        </p:nvPicPr>
        <p:blipFill>
          <a:blip r:embed="rId3"/>
          <a:stretch>
            <a:fillRect/>
          </a:stretch>
        </p:blipFill>
        <p:spPr>
          <a:xfrm>
            <a:off x="9159679" y="1465548"/>
            <a:ext cx="3032321" cy="2265985"/>
          </a:xfrm>
          <a:prstGeom prst="rect">
            <a:avLst/>
          </a:prstGeom>
        </p:spPr>
      </p:pic>
      <p:pic>
        <p:nvPicPr>
          <p:cNvPr id="9" name="Picture 9">
            <a:extLst>
              <a:ext uri="{FF2B5EF4-FFF2-40B4-BE49-F238E27FC236}">
                <a16:creationId xmlns="" xmlns:a16="http://schemas.microsoft.com/office/drawing/2014/main" id="{3E9CC911-9130-68B1-F51B-54791165FE49}"/>
              </a:ext>
            </a:extLst>
          </p:cNvPr>
          <p:cNvPicPr>
            <a:picLocks noChangeAspect="1"/>
          </p:cNvPicPr>
          <p:nvPr/>
        </p:nvPicPr>
        <p:blipFill>
          <a:blip r:embed="rId4"/>
          <a:stretch>
            <a:fillRect/>
          </a:stretch>
        </p:blipFill>
        <p:spPr>
          <a:xfrm>
            <a:off x="210016" y="3899217"/>
            <a:ext cx="3751792" cy="1880702"/>
          </a:xfrm>
          <a:prstGeom prst="rect">
            <a:avLst/>
          </a:prstGeom>
        </p:spPr>
      </p:pic>
      <p:pic>
        <p:nvPicPr>
          <p:cNvPr id="3" name="Picture 10">
            <a:extLst>
              <a:ext uri="{FF2B5EF4-FFF2-40B4-BE49-F238E27FC236}">
                <a16:creationId xmlns="" xmlns:a16="http://schemas.microsoft.com/office/drawing/2014/main" id="{68D8AD10-D10D-6DB0-2E8D-382101BF4D9D}"/>
              </a:ext>
            </a:extLst>
          </p:cNvPr>
          <p:cNvPicPr>
            <a:picLocks noChangeAspect="1"/>
          </p:cNvPicPr>
          <p:nvPr/>
        </p:nvPicPr>
        <p:blipFill>
          <a:blip r:embed="rId5"/>
          <a:stretch>
            <a:fillRect/>
          </a:stretch>
        </p:blipFill>
        <p:spPr>
          <a:xfrm>
            <a:off x="3788138" y="3104254"/>
            <a:ext cx="2695494" cy="3552674"/>
          </a:xfrm>
          <a:prstGeom prst="rect">
            <a:avLst/>
          </a:prstGeom>
        </p:spPr>
      </p:pic>
      <p:pic>
        <p:nvPicPr>
          <p:cNvPr id="11" name="Picture 12">
            <a:extLst>
              <a:ext uri="{FF2B5EF4-FFF2-40B4-BE49-F238E27FC236}">
                <a16:creationId xmlns="" xmlns:a16="http://schemas.microsoft.com/office/drawing/2014/main" id="{9D561B4D-A267-13BE-2953-4C191E7C194B}"/>
              </a:ext>
            </a:extLst>
          </p:cNvPr>
          <p:cNvPicPr>
            <a:picLocks noChangeAspect="1"/>
          </p:cNvPicPr>
          <p:nvPr/>
        </p:nvPicPr>
        <p:blipFill>
          <a:blip r:embed="rId6"/>
          <a:stretch>
            <a:fillRect/>
          </a:stretch>
        </p:blipFill>
        <p:spPr>
          <a:xfrm>
            <a:off x="3791867" y="1039555"/>
            <a:ext cx="2695494" cy="2695494"/>
          </a:xfrm>
          <a:prstGeom prst="rect">
            <a:avLst/>
          </a:prstGeom>
        </p:spPr>
      </p:pic>
      <p:pic>
        <p:nvPicPr>
          <p:cNvPr id="13" name="Picture 15">
            <a:extLst>
              <a:ext uri="{FF2B5EF4-FFF2-40B4-BE49-F238E27FC236}">
                <a16:creationId xmlns="" xmlns:a16="http://schemas.microsoft.com/office/drawing/2014/main" id="{569E9CCA-7287-FDAF-70D7-609E765E61FC}"/>
              </a:ext>
            </a:extLst>
          </p:cNvPr>
          <p:cNvPicPr>
            <a:picLocks noChangeAspect="1"/>
          </p:cNvPicPr>
          <p:nvPr/>
        </p:nvPicPr>
        <p:blipFill>
          <a:blip r:embed="rId7"/>
          <a:stretch>
            <a:fillRect/>
          </a:stretch>
        </p:blipFill>
        <p:spPr>
          <a:xfrm>
            <a:off x="866926" y="1950843"/>
            <a:ext cx="2918629" cy="1946805"/>
          </a:xfrm>
          <a:prstGeom prst="rect">
            <a:avLst/>
          </a:prstGeom>
        </p:spPr>
      </p:pic>
      <p:sp>
        <p:nvSpPr>
          <p:cNvPr id="12" name="ZoneTexte 11">
            <a:extLst>
              <a:ext uri="{FF2B5EF4-FFF2-40B4-BE49-F238E27FC236}">
                <a16:creationId xmlns="" xmlns:a16="http://schemas.microsoft.com/office/drawing/2014/main" id="{1BD72573-1110-B99A-E666-E6700A24EB06}"/>
              </a:ext>
            </a:extLst>
          </p:cNvPr>
          <p:cNvSpPr txBox="1"/>
          <p:nvPr/>
        </p:nvSpPr>
        <p:spPr>
          <a:xfrm>
            <a:off x="6519341" y="1083993"/>
            <a:ext cx="2466587" cy="2985433"/>
          </a:xfrm>
          <a:prstGeom prst="rect">
            <a:avLst/>
          </a:prstGeom>
          <a:noFill/>
        </p:spPr>
        <p:txBody>
          <a:bodyPr wrap="square" rtlCol="0">
            <a:spAutoFit/>
          </a:bodyPr>
          <a:lstStyle/>
          <a:p>
            <a:pPr algn="ctr"/>
            <a:r>
              <a:rPr lang="fr-FR" sz="1600" b="1" dirty="0"/>
              <a:t>Déménagement</a:t>
            </a:r>
          </a:p>
          <a:p>
            <a:pPr algn="ctr"/>
            <a:r>
              <a:rPr lang="fr-FR" sz="1600" b="1" dirty="0"/>
              <a:t>6 rue Jules Simon</a:t>
            </a:r>
          </a:p>
          <a:p>
            <a:pPr algn="ctr"/>
            <a:endParaRPr lang="fr-FR" sz="1600" b="1" dirty="0"/>
          </a:p>
          <a:p>
            <a:pPr algn="just"/>
            <a:r>
              <a:rPr lang="fr-FR" sz="1400" dirty="0">
                <a:latin typeface="Calibri" panose="020F0502020204030204" pitchFamily="34" charset="0"/>
                <a:cs typeface="Calibri" panose="020F0502020204030204" pitchFamily="34" charset="0"/>
              </a:rPr>
              <a:t>C’est l’occasion de nous retrouver nombreux  pour ce moment important. Un grand merci à </a:t>
            </a:r>
          </a:p>
          <a:p>
            <a:pPr algn="just"/>
            <a:r>
              <a:rPr lang="fr-FR" sz="1400" i="0" dirty="0">
                <a:solidFill>
                  <a:srgbClr val="000000"/>
                </a:solidFill>
                <a:effectLst/>
                <a:latin typeface="Calibri" panose="020F0502020204030204" pitchFamily="34" charset="0"/>
                <a:cs typeface="Calibri" panose="020F0502020204030204" pitchFamily="34" charset="0"/>
              </a:rPr>
              <a:t>tous ceux qui nous ont aidés lors de ce déménagement : les bénévoles de BENENOVA, </a:t>
            </a:r>
            <a:r>
              <a:rPr lang="fr-FR" sz="1400" i="0" dirty="0" err="1">
                <a:solidFill>
                  <a:srgbClr val="000000"/>
                </a:solidFill>
                <a:effectLst/>
                <a:latin typeface="Calibri" panose="020F0502020204030204" pitchFamily="34" charset="0"/>
                <a:cs typeface="Calibri" panose="020F0502020204030204" pitchFamily="34" charset="0"/>
              </a:rPr>
              <a:t>Eric</a:t>
            </a:r>
            <a:r>
              <a:rPr lang="fr-FR" sz="1400" i="0" dirty="0">
                <a:solidFill>
                  <a:srgbClr val="000000"/>
                </a:solidFill>
                <a:effectLst/>
                <a:latin typeface="Calibri" panose="020F0502020204030204" pitchFamily="34" charset="0"/>
                <a:cs typeface="Calibri" panose="020F0502020204030204" pitchFamily="34" charset="0"/>
              </a:rPr>
              <a:t> M, JP, Xavier, Marie, </a:t>
            </a:r>
            <a:r>
              <a:rPr lang="fr-FR" sz="1400" i="0" dirty="0" err="1">
                <a:solidFill>
                  <a:srgbClr val="000000"/>
                </a:solidFill>
                <a:effectLst/>
                <a:latin typeface="Calibri" panose="020F0502020204030204" pitchFamily="34" charset="0"/>
                <a:cs typeface="Calibri" panose="020F0502020204030204" pitchFamily="34" charset="0"/>
              </a:rPr>
              <a:t>Eric</a:t>
            </a:r>
            <a:r>
              <a:rPr lang="fr-FR" sz="1400" i="0" dirty="0">
                <a:solidFill>
                  <a:srgbClr val="000000"/>
                </a:solidFill>
                <a:effectLst/>
                <a:latin typeface="Calibri" panose="020F0502020204030204" pitchFamily="34" charset="0"/>
                <a:cs typeface="Calibri" panose="020F0502020204030204" pitchFamily="34" charset="0"/>
              </a:rPr>
              <a:t> G et surtout MICHEL, ELIE, LISE, ANNE, PATRICK … </a:t>
            </a:r>
            <a:r>
              <a:rPr lang="fr-FR" sz="1400" b="0" i="0" dirty="0">
                <a:solidFill>
                  <a:srgbClr val="000000"/>
                </a:solidFill>
                <a:effectLst/>
                <a:latin typeface="Calibri" panose="020F0502020204030204" pitchFamily="34" charset="0"/>
              </a:rPr>
              <a:t> </a:t>
            </a:r>
            <a:endParaRPr lang="fr-FR" sz="1400" b="1" dirty="0"/>
          </a:p>
        </p:txBody>
      </p:sp>
      <p:sp>
        <p:nvSpPr>
          <p:cNvPr id="17" name="ZoneTexte 16">
            <a:extLst>
              <a:ext uri="{FF2B5EF4-FFF2-40B4-BE49-F238E27FC236}">
                <a16:creationId xmlns="" xmlns:a16="http://schemas.microsoft.com/office/drawing/2014/main" id="{76E51F97-0119-14C6-46D7-056293D85145}"/>
              </a:ext>
            </a:extLst>
          </p:cNvPr>
          <p:cNvSpPr txBox="1"/>
          <p:nvPr/>
        </p:nvSpPr>
        <p:spPr>
          <a:xfrm>
            <a:off x="9509457" y="3801708"/>
            <a:ext cx="2588866" cy="2954655"/>
          </a:xfrm>
          <a:prstGeom prst="rect">
            <a:avLst/>
          </a:prstGeom>
          <a:noFill/>
        </p:spPr>
        <p:txBody>
          <a:bodyPr wrap="square" rtlCol="0">
            <a:spAutoFit/>
          </a:bodyPr>
          <a:lstStyle/>
          <a:p>
            <a:r>
              <a:rPr lang="fr-FR" sz="1400" dirty="0">
                <a:effectLst/>
                <a:latin typeface="Calibri" panose="020F0502020204030204" pitchFamily="34" charset="0"/>
                <a:ea typeface="Calibri" panose="020F0502020204030204" pitchFamily="34" charset="0"/>
              </a:rPr>
              <a:t>Ce réveillon de Noël a été le premier événement dans le nouveau local au 6 rue Jules Simon. Commencer nos activités dans ce lieu par un réveillon de Noël en réunissant des personnes seules du 45 rue </a:t>
            </a:r>
            <a:r>
              <a:rPr lang="fr-FR" sz="1400" dirty="0" err="1">
                <a:effectLst/>
                <a:latin typeface="Calibri" panose="020F0502020204030204" pitchFamily="34" charset="0"/>
                <a:ea typeface="Calibri" panose="020F0502020204030204" pitchFamily="34" charset="0"/>
              </a:rPr>
              <a:t>Fessart</a:t>
            </a:r>
            <a:r>
              <a:rPr lang="fr-FR" sz="1400" dirty="0">
                <a:effectLst/>
                <a:latin typeface="Calibri" panose="020F0502020204030204" pitchFamily="34" charset="0"/>
                <a:ea typeface="Calibri" panose="020F0502020204030204" pitchFamily="34" charset="0"/>
              </a:rPr>
              <a:t> et des personnes accueillies à Terre d'Arcs-en-Ciel, a permis de vivre un temps de joie, de fraternité,  de partage et toujours,  de tisser des liens… </a:t>
            </a:r>
          </a:p>
          <a:p>
            <a:endParaRPr lang="fr-FR" dirty="0"/>
          </a:p>
        </p:txBody>
      </p:sp>
      <p:sp>
        <p:nvSpPr>
          <p:cNvPr id="16" name="Espace réservé du pied de page 10">
            <a:extLst>
              <a:ext uri="{FF2B5EF4-FFF2-40B4-BE49-F238E27FC236}">
                <a16:creationId xmlns="" xmlns:a16="http://schemas.microsoft.com/office/drawing/2014/main" id="{1EEBFC94-D051-1315-897A-FBF82CBD44F9}"/>
              </a:ext>
            </a:extLst>
          </p:cNvPr>
          <p:cNvSpPr txBox="1">
            <a:spLocks/>
          </p:cNvSpPr>
          <p:nvPr/>
        </p:nvSpPr>
        <p:spPr bwMode="auto">
          <a:xfrm>
            <a:off x="8075844" y="6474527"/>
            <a:ext cx="2809267" cy="3648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a:defRPr lang="fr-FR"/>
            </a:defPPr>
            <a:lvl1pPr marL="0" algn="l" defTabSz="914400" rtl="0" eaLnBrk="1" latinLnBrk="0" hangingPunct="1">
              <a:spcBef>
                <a:spcPct val="20000"/>
              </a:spcBef>
              <a:spcAft>
                <a:spcPts val="294"/>
              </a:spcAft>
              <a:buClr>
                <a:srgbClr val="C3260C"/>
              </a:buClr>
              <a:buSzPct val="130000"/>
              <a:buFont typeface="Georgia" panose="02040502050405020303" pitchFamily="18" charset="0"/>
              <a:buChar char="*"/>
              <a:defRPr sz="2081" kern="1200">
                <a:solidFill>
                  <a:srgbClr val="404040"/>
                </a:solidFill>
                <a:latin typeface="Trebuchet MS" panose="020B0603020202020204" pitchFamily="34" charset="0"/>
                <a:ea typeface="+mn-ea"/>
                <a:cs typeface="+mn-cs"/>
              </a:defRPr>
            </a:lvl1pPr>
            <a:lvl2pPr marL="672147" indent="-258518" algn="l" defTabSz="914400" rtl="0" eaLnBrk="1" latinLnBrk="0" hangingPunct="1">
              <a:spcBef>
                <a:spcPct val="20000"/>
              </a:spcBef>
              <a:spcAft>
                <a:spcPts val="294"/>
              </a:spcAft>
              <a:buClr>
                <a:srgbClr val="C3260C"/>
              </a:buClr>
              <a:buSzPct val="130000"/>
              <a:buFont typeface="Georgia" panose="02040502050405020303" pitchFamily="18" charset="0"/>
              <a:buChar char="*"/>
              <a:defRPr sz="1990" kern="1200">
                <a:solidFill>
                  <a:srgbClr val="404040"/>
                </a:solidFill>
                <a:latin typeface="Trebuchet MS" panose="020B0603020202020204" pitchFamily="34" charset="0"/>
                <a:ea typeface="+mn-ea"/>
                <a:cs typeface="+mn-cs"/>
              </a:defRPr>
            </a:lvl2pPr>
            <a:lvl3pPr marL="1034072" indent="-206814" algn="l" defTabSz="914400" rtl="0" eaLnBrk="1" latinLnBrk="0" hangingPunct="1">
              <a:spcBef>
                <a:spcPct val="20000"/>
              </a:spcBef>
              <a:spcAft>
                <a:spcPts val="294"/>
              </a:spcAft>
              <a:buClr>
                <a:srgbClr val="C3260C"/>
              </a:buClr>
              <a:buSzPct val="130000"/>
              <a:buFont typeface="Georgia" panose="02040502050405020303" pitchFamily="18" charset="0"/>
              <a:buChar char="*"/>
              <a:defRPr sz="1719" kern="1200">
                <a:solidFill>
                  <a:srgbClr val="404040"/>
                </a:solidFill>
                <a:latin typeface="Trebuchet MS" panose="020B0603020202020204" pitchFamily="34" charset="0"/>
                <a:ea typeface="+mn-ea"/>
                <a:cs typeface="+mn-cs"/>
              </a:defRPr>
            </a:lvl3pPr>
            <a:lvl4pPr marL="1447701" indent="-206814" algn="l" defTabSz="914400" rtl="0" eaLnBrk="1" latinLnBrk="0" hangingPunct="1">
              <a:spcBef>
                <a:spcPct val="20000"/>
              </a:spcBef>
              <a:spcAft>
                <a:spcPts val="294"/>
              </a:spcAft>
              <a:buClr>
                <a:srgbClr val="C3260C"/>
              </a:buClr>
              <a:buSzPct val="130000"/>
              <a:buFont typeface="Georgia" panose="02040502050405020303" pitchFamily="18" charset="0"/>
              <a:buChar char="*"/>
              <a:defRPr sz="1538" kern="1200">
                <a:solidFill>
                  <a:srgbClr val="404040"/>
                </a:solidFill>
                <a:latin typeface="Trebuchet MS" panose="020B0603020202020204" pitchFamily="34" charset="0"/>
                <a:ea typeface="+mn-ea"/>
                <a:cs typeface="+mn-cs"/>
              </a:defRPr>
            </a:lvl4pPr>
            <a:lvl5pPr marL="1861330" indent="-206814" algn="l" defTabSz="914400" rtl="0" eaLnBrk="1" latinLnBrk="0" hangingPunct="1">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5pPr>
            <a:lvl6pPr marL="2274959"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6pPr>
            <a:lvl7pPr marL="2688587"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7pPr>
            <a:lvl8pPr marL="3102216"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8pPr>
            <a:lvl9pPr marL="3515845"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9pPr>
          </a:lstStyle>
          <a:p>
            <a:pPr defTabSz="906250" fontAlgn="base">
              <a:spcBef>
                <a:spcPct val="0"/>
              </a:spcBef>
              <a:spcAft>
                <a:spcPct val="0"/>
              </a:spcAft>
              <a:buClrTx/>
              <a:buSzTx/>
              <a:buFont typeface="Georgia" panose="02040502050405020303" pitchFamily="18" charset="0"/>
              <a:buNone/>
            </a:pPr>
            <a:r>
              <a:rPr lang="en-US" altLang="fr-FR" sz="1086" i="1">
                <a:solidFill>
                  <a:schemeClr val="tx1"/>
                </a:solidFill>
                <a:latin typeface="Calibri" panose="020F0502020204030204" pitchFamily="34" charset="0"/>
                <a:cs typeface="Arial" panose="020B0604020202020204" pitchFamily="34" charset="0"/>
              </a:rPr>
              <a:t>          Rapport d'activité TAEC 2021               </a:t>
            </a:r>
            <a:endParaRPr lang="en-US" altLang="fr-FR" sz="1086" dirty="0">
              <a:solidFill>
                <a:schemeClr val="tx1"/>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06428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Espace réservé du pied de page 1">
            <a:extLst>
              <a:ext uri="{FF2B5EF4-FFF2-40B4-BE49-F238E27FC236}">
                <a16:creationId xmlns="" xmlns:a16="http://schemas.microsoft.com/office/drawing/2014/main" id="{811C3702-DF9E-4D56-86D5-782C84FDCE58}"/>
              </a:ext>
            </a:extLst>
          </p:cNvPr>
          <p:cNvSpPr txBox="1">
            <a:spLocks/>
          </p:cNvSpPr>
          <p:nvPr/>
        </p:nvSpPr>
        <p:spPr bwMode="auto">
          <a:xfrm>
            <a:off x="8433465" y="6493198"/>
            <a:ext cx="2529202" cy="36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8" tIns="45364" rIns="90728" bIns="45364" anchor="ct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fr-FR" sz="1086" i="1" dirty="0">
                <a:solidFill>
                  <a:schemeClr val="tx1"/>
                </a:solidFill>
                <a:latin typeface="Calibri" panose="020F0502020204030204" pitchFamily="34" charset="0"/>
              </a:rPr>
              <a:t>    Rapport </a:t>
            </a:r>
            <a:r>
              <a:rPr lang="en-US" altLang="fr-FR" sz="1086" i="1" dirty="0" err="1">
                <a:solidFill>
                  <a:schemeClr val="tx1"/>
                </a:solidFill>
                <a:latin typeface="Calibri" panose="020F0502020204030204" pitchFamily="34" charset="0"/>
              </a:rPr>
              <a:t>d'activité</a:t>
            </a:r>
            <a:r>
              <a:rPr lang="en-US" altLang="fr-FR" sz="1086" i="1" dirty="0">
                <a:solidFill>
                  <a:schemeClr val="tx1"/>
                </a:solidFill>
                <a:latin typeface="Calibri" panose="020F0502020204030204" pitchFamily="34" charset="0"/>
              </a:rPr>
              <a:t> TAEC 2020            </a:t>
            </a:r>
          </a:p>
        </p:txBody>
      </p:sp>
      <p:sp>
        <p:nvSpPr>
          <p:cNvPr id="3" name="ZoneTexte 2">
            <a:extLst>
              <a:ext uri="{FF2B5EF4-FFF2-40B4-BE49-F238E27FC236}">
                <a16:creationId xmlns="" xmlns:a16="http://schemas.microsoft.com/office/drawing/2014/main" id="{373DB78E-7958-4712-8F58-137DFFC196BA}"/>
              </a:ext>
            </a:extLst>
          </p:cNvPr>
          <p:cNvSpPr txBox="1"/>
          <p:nvPr/>
        </p:nvSpPr>
        <p:spPr>
          <a:xfrm>
            <a:off x="8802577" y="924933"/>
            <a:ext cx="2019340" cy="259430"/>
          </a:xfrm>
          <a:prstGeom prst="rect">
            <a:avLst/>
          </a:prstGeom>
          <a:solidFill>
            <a:schemeClr val="accent2">
              <a:lumMod val="20000"/>
              <a:lumOff val="80000"/>
            </a:schemeClr>
          </a:solidFill>
        </p:spPr>
        <p:txBody>
          <a:bodyPr>
            <a:spAutoFit/>
          </a:bodyPr>
          <a:lstStyle/>
          <a:p>
            <a:pPr algn="just" defTabSz="907274">
              <a:defRPr/>
            </a:pPr>
            <a:endParaRPr lang="fr-FR" sz="1086">
              <a:latin typeface="Calibri"/>
              <a:cs typeface="Calibri"/>
            </a:endParaRPr>
          </a:p>
        </p:txBody>
      </p:sp>
      <p:sp>
        <p:nvSpPr>
          <p:cNvPr id="20" name="ZoneTexte 19">
            <a:extLst>
              <a:ext uri="{FF2B5EF4-FFF2-40B4-BE49-F238E27FC236}">
                <a16:creationId xmlns="" xmlns:a16="http://schemas.microsoft.com/office/drawing/2014/main" id="{B5CD8055-7CB0-490E-883B-E5D9E678F3FE}"/>
              </a:ext>
            </a:extLst>
          </p:cNvPr>
          <p:cNvSpPr txBox="1"/>
          <p:nvPr/>
        </p:nvSpPr>
        <p:spPr>
          <a:xfrm>
            <a:off x="6042142" y="926369"/>
            <a:ext cx="2822192" cy="259430"/>
          </a:xfrm>
          <a:prstGeom prst="rect">
            <a:avLst/>
          </a:prstGeom>
          <a:solidFill>
            <a:schemeClr val="accent2">
              <a:lumMod val="20000"/>
              <a:lumOff val="80000"/>
            </a:schemeClr>
          </a:solidFill>
          <a:ln>
            <a:noFill/>
          </a:ln>
        </p:spPr>
        <p:txBody>
          <a:bodyPr>
            <a:spAutoFit/>
          </a:bodyPr>
          <a:lstStyle/>
          <a:p>
            <a:pPr algn="just" defTabSz="907274">
              <a:defRPr/>
            </a:pPr>
            <a:endParaRPr lang="fr-FR" sz="1086">
              <a:latin typeface="Calibri"/>
              <a:cs typeface="Calibri"/>
            </a:endParaRPr>
          </a:p>
        </p:txBody>
      </p:sp>
      <p:pic>
        <p:nvPicPr>
          <p:cNvPr id="28682" name="Image 4">
            <a:extLst>
              <a:ext uri="{FF2B5EF4-FFF2-40B4-BE49-F238E27FC236}">
                <a16:creationId xmlns="" xmlns:a16="http://schemas.microsoft.com/office/drawing/2014/main" id="{16CADABF-B517-4C81-BBA2-8334BDC94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3095"/>
            <a:ext cx="12192000" cy="126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a:extLst>
              <a:ext uri="{FF2B5EF4-FFF2-40B4-BE49-F238E27FC236}">
                <a16:creationId xmlns="" xmlns:a16="http://schemas.microsoft.com/office/drawing/2014/main" id="{D08A0DEF-9D3B-4B74-B4D0-B3CCA6926B70}"/>
              </a:ext>
            </a:extLst>
          </p:cNvPr>
          <p:cNvSpPr txBox="1"/>
          <p:nvPr/>
        </p:nvSpPr>
        <p:spPr>
          <a:xfrm>
            <a:off x="0" y="-24323"/>
            <a:ext cx="12192000" cy="481401"/>
          </a:xfrm>
          <a:prstGeom prst="rect">
            <a:avLst/>
          </a:prstGeom>
          <a:solidFill>
            <a:schemeClr val="accent2">
              <a:lumMod val="50000"/>
            </a:schemeClr>
          </a:solidFill>
          <a:ln>
            <a:noFill/>
          </a:ln>
        </p:spPr>
        <p:style>
          <a:lnRef idx="2">
            <a:schemeClr val="accent2"/>
          </a:lnRef>
          <a:fillRef idx="1">
            <a:schemeClr val="lt1"/>
          </a:fillRef>
          <a:effectRef idx="0">
            <a:schemeClr val="accent2"/>
          </a:effectRef>
          <a:fontRef idx="minor">
            <a:schemeClr val="dk1"/>
          </a:fontRef>
        </p:style>
        <p:txBody>
          <a:bodyPr wrap="square" lIns="90728" tIns="45364" rIns="90728" bIns="45364">
            <a:spAutoFit/>
            <a:scene3d>
              <a:camera prst="orthographicFront"/>
              <a:lightRig rig="soft" dir="t">
                <a:rot lat="0" lon="0" rev="10800000"/>
              </a:lightRig>
            </a:scene3d>
            <a:sp3d>
              <a:bevelT w="27940" h="12700"/>
              <a:contourClr>
                <a:srgbClr val="DDDDDD"/>
              </a:contourClr>
            </a:sp3d>
          </a:bodyPr>
          <a:lstStyle/>
          <a:p>
            <a:pPr marL="45363" algn="ctr" defTabSz="907274">
              <a:defRPr/>
            </a:pPr>
            <a:r>
              <a:rPr lang="fr-FR" sz="2533" b="1" spc="136" dirty="0">
                <a:ln w="11430"/>
                <a:solidFill>
                  <a:srgbClr val="F8F8F8"/>
                </a:solidFill>
                <a:effectLst>
                  <a:outerShdw blurRad="25400" algn="tl" rotWithShape="0">
                    <a:srgbClr val="000000">
                      <a:alpha val="43000"/>
                    </a:srgbClr>
                  </a:outerShdw>
                </a:effectLst>
                <a:latin typeface="Calibri"/>
                <a:cs typeface="Calibri"/>
              </a:rPr>
              <a:t>LES ATELIERS en 2021</a:t>
            </a:r>
          </a:p>
        </p:txBody>
      </p:sp>
      <p:sp>
        <p:nvSpPr>
          <p:cNvPr id="26" name="ZoneTexte 25">
            <a:extLst>
              <a:ext uri="{FF2B5EF4-FFF2-40B4-BE49-F238E27FC236}">
                <a16:creationId xmlns="" xmlns:a16="http://schemas.microsoft.com/office/drawing/2014/main" id="{68BF9DBF-BC57-F06F-1C9A-449A3B9816F2}"/>
              </a:ext>
            </a:extLst>
          </p:cNvPr>
          <p:cNvSpPr txBox="1"/>
          <p:nvPr/>
        </p:nvSpPr>
        <p:spPr>
          <a:xfrm>
            <a:off x="735607" y="2678672"/>
            <a:ext cx="1903388" cy="287323"/>
          </a:xfrm>
          <a:prstGeom prst="rect">
            <a:avLst/>
          </a:prstGeom>
          <a:noFill/>
        </p:spPr>
        <p:txBody>
          <a:bodyPr wrap="square">
            <a:spAutoFit/>
          </a:bodyPr>
          <a:lstStyle/>
          <a:p>
            <a:pPr defTabSz="907274">
              <a:defRPr/>
            </a:pPr>
            <a:r>
              <a:rPr lang="fr-FR" sz="1267" b="1" dirty="0">
                <a:solidFill>
                  <a:prstClr val="black"/>
                </a:solidFill>
                <a:latin typeface="Calibri"/>
                <a:cs typeface="Calibri"/>
              </a:rPr>
              <a:t>Arts Plastiques avec Lucy</a:t>
            </a:r>
          </a:p>
        </p:txBody>
      </p:sp>
      <p:sp>
        <p:nvSpPr>
          <p:cNvPr id="30" name="ZoneTexte 29">
            <a:extLst>
              <a:ext uri="{FF2B5EF4-FFF2-40B4-BE49-F238E27FC236}">
                <a16:creationId xmlns="" xmlns:a16="http://schemas.microsoft.com/office/drawing/2014/main" id="{8EC17572-F6BD-67A6-4407-6081F02EE829}"/>
              </a:ext>
            </a:extLst>
          </p:cNvPr>
          <p:cNvSpPr txBox="1"/>
          <p:nvPr/>
        </p:nvSpPr>
        <p:spPr>
          <a:xfrm>
            <a:off x="643585" y="1333542"/>
            <a:ext cx="4503984" cy="1210652"/>
          </a:xfrm>
          <a:prstGeom prst="rect">
            <a:avLst/>
          </a:prstGeom>
          <a:noFill/>
        </p:spPr>
        <p:txBody>
          <a:bodyPr wrap="square">
            <a:spAutoFit/>
          </a:bodyPr>
          <a:lstStyle/>
          <a:p>
            <a:pPr defTabSz="907274">
              <a:defRPr/>
            </a:pPr>
            <a:r>
              <a:rPr lang="fr-FR" sz="1267" b="1" dirty="0">
                <a:solidFill>
                  <a:prstClr val="black"/>
                </a:solidFill>
                <a:latin typeface="Calibri"/>
                <a:cs typeface="Calibri"/>
              </a:rPr>
              <a:t>Cuisine, repas avec  Anne-Cécile et beaucoup de pique-niques</a:t>
            </a:r>
            <a:endParaRPr lang="fr-FR" sz="1086" dirty="0">
              <a:solidFill>
                <a:prstClr val="black"/>
              </a:solidFill>
              <a:latin typeface="Calibri"/>
              <a:cs typeface="Calibri"/>
            </a:endParaRPr>
          </a:p>
          <a:p>
            <a:pPr algn="just" defTabSz="907274">
              <a:defRPr/>
            </a:pPr>
            <a:r>
              <a:rPr lang="fr-FR" sz="1200" dirty="0">
                <a:solidFill>
                  <a:prstClr val="black"/>
                </a:solidFill>
                <a:latin typeface="Calibri"/>
                <a:cs typeface="Calibri"/>
              </a:rPr>
              <a:t>En 2021 l’atelier cuisine et le repas du mardi ont été encore très perturbés par la Covid. Pour respecter les mesures sanitaires le nombre de participants a été réduit à 3 pour la cuisine et à 5 pour le repas. Dès que le temps le permettait, les pique-niques ont permis de garder de bons moments de convivialité chacun apportant son repas.</a:t>
            </a:r>
          </a:p>
        </p:txBody>
      </p:sp>
      <p:sp>
        <p:nvSpPr>
          <p:cNvPr id="34" name="ZoneTexte 33">
            <a:extLst>
              <a:ext uri="{FF2B5EF4-FFF2-40B4-BE49-F238E27FC236}">
                <a16:creationId xmlns="" xmlns:a16="http://schemas.microsoft.com/office/drawing/2014/main" id="{64E019A7-705B-8411-2487-8DC2C72F6B00}"/>
              </a:ext>
            </a:extLst>
          </p:cNvPr>
          <p:cNvSpPr txBox="1"/>
          <p:nvPr/>
        </p:nvSpPr>
        <p:spPr>
          <a:xfrm>
            <a:off x="1484851" y="620919"/>
            <a:ext cx="9335628" cy="646331"/>
          </a:xfrm>
          <a:prstGeom prst="rect">
            <a:avLst/>
          </a:prstGeom>
          <a:noFill/>
        </p:spPr>
        <p:txBody>
          <a:bodyPr wrap="square">
            <a:spAutoFit/>
          </a:bodyPr>
          <a:lstStyle/>
          <a:p>
            <a:pPr algn="just" defTabSz="906250" fontAlgn="base">
              <a:spcBef>
                <a:spcPct val="0"/>
              </a:spcBef>
              <a:spcAft>
                <a:spcPct val="0"/>
              </a:spcAft>
              <a:defRPr/>
            </a:pPr>
            <a:r>
              <a:rPr lang="fr-FR" altLang="fr-FR" sz="1200" i="1" dirty="0">
                <a:solidFill>
                  <a:prstClr val="black"/>
                </a:solidFill>
                <a:latin typeface="Calibri" panose="020F0502020204030204" pitchFamily="34" charset="0"/>
                <a:cs typeface="Arial" panose="020B0604020202020204" pitchFamily="34" charset="0"/>
              </a:rPr>
              <a:t>Par l’élan créateur qu’elles suscitent, les ateliers permettent aux personnes accueillies de créer du lien, de se restaurer dans leurs différentes dimensions. Elles sont l’occasion d’un temps partagé entre les participants, les  bénévoles et les salariés Elles donnent la possibilité à chacun de trouver sa place au sein de l’association, de déployer sa créativité , ses talents, d’accéder à davantage d’autonomie et de responsabilité. </a:t>
            </a:r>
          </a:p>
        </p:txBody>
      </p:sp>
      <p:sp>
        <p:nvSpPr>
          <p:cNvPr id="39" name="ZoneTexte 38">
            <a:extLst>
              <a:ext uri="{FF2B5EF4-FFF2-40B4-BE49-F238E27FC236}">
                <a16:creationId xmlns="" xmlns:a16="http://schemas.microsoft.com/office/drawing/2014/main" id="{0C05936B-7B36-854E-F817-CA04AA11CB11}"/>
              </a:ext>
            </a:extLst>
          </p:cNvPr>
          <p:cNvSpPr txBox="1"/>
          <p:nvPr/>
        </p:nvSpPr>
        <p:spPr>
          <a:xfrm>
            <a:off x="6988029" y="3042264"/>
            <a:ext cx="4804139" cy="287323"/>
          </a:xfrm>
          <a:prstGeom prst="rect">
            <a:avLst/>
          </a:prstGeom>
          <a:noFill/>
        </p:spPr>
        <p:txBody>
          <a:bodyPr wrap="square">
            <a:spAutoFit/>
          </a:bodyPr>
          <a:lstStyle/>
          <a:p>
            <a:pPr algn="ctr" defTabSz="907274">
              <a:defRPr/>
            </a:pPr>
            <a:r>
              <a:rPr lang="fr-FR" sz="1267" b="1" dirty="0">
                <a:solidFill>
                  <a:prstClr val="black"/>
                </a:solidFill>
                <a:latin typeface="Calibri"/>
                <a:cs typeface="Calibri"/>
              </a:rPr>
              <a:t>         </a:t>
            </a:r>
          </a:p>
        </p:txBody>
      </p:sp>
      <p:sp>
        <p:nvSpPr>
          <p:cNvPr id="2" name="ZoneTexte 1">
            <a:extLst>
              <a:ext uri="{FF2B5EF4-FFF2-40B4-BE49-F238E27FC236}">
                <a16:creationId xmlns="" xmlns:a16="http://schemas.microsoft.com/office/drawing/2014/main" id="{B355CA39-B7F1-3EF4-2F51-B8D12CBA8512}"/>
              </a:ext>
            </a:extLst>
          </p:cNvPr>
          <p:cNvSpPr txBox="1"/>
          <p:nvPr/>
        </p:nvSpPr>
        <p:spPr>
          <a:xfrm>
            <a:off x="659653" y="4990586"/>
            <a:ext cx="4468364" cy="1754326"/>
          </a:xfrm>
          <a:prstGeom prst="rect">
            <a:avLst/>
          </a:prstGeom>
          <a:noFill/>
        </p:spPr>
        <p:txBody>
          <a:bodyPr wrap="square" rtlCol="0">
            <a:spAutoFit/>
          </a:bodyPr>
          <a:lstStyle/>
          <a:p>
            <a:r>
              <a:rPr lang="fr-FR" sz="1200" b="1" dirty="0"/>
              <a:t>Informatique</a:t>
            </a:r>
          </a:p>
          <a:p>
            <a:pPr algn="just"/>
            <a:r>
              <a:rPr lang="fr-FR" sz="1200" dirty="0">
                <a:latin typeface="Calibri" panose="020F0502020204030204" pitchFamily="34" charset="0"/>
                <a:cs typeface="Calibri" panose="020F0502020204030204" pitchFamily="34" charset="0"/>
              </a:rPr>
              <a:t>L’atelier informatique répond aux demandes et aux besoins particuliers des personnes accueillies. En plus du problème d’accès au numérique de quelques uns, la maitrise des applications téléphoniques, de la messagerie électronique  ou des logiciels est bien demandée. Des ordinateurs plus puissants et plus modernes sont à prévoir. Nous fonctionnons avec des ordinateurs récupérés.  				</a:t>
            </a:r>
            <a:r>
              <a:rPr lang="fr-FR" sz="1200" b="1" dirty="0">
                <a:latin typeface="Calibri" panose="020F0502020204030204" pitchFamily="34" charset="0"/>
                <a:cs typeface="Calibri" panose="020F0502020204030204" pitchFamily="34" charset="0"/>
              </a:rPr>
              <a:t>Elie</a:t>
            </a:r>
            <a:endParaRPr lang="fr-FR" sz="1200" b="1" dirty="0"/>
          </a:p>
          <a:p>
            <a:endParaRPr lang="fr-FR" sz="1200" b="1" dirty="0"/>
          </a:p>
        </p:txBody>
      </p:sp>
      <p:pic>
        <p:nvPicPr>
          <p:cNvPr id="5" name="Picture 5">
            <a:extLst>
              <a:ext uri="{FF2B5EF4-FFF2-40B4-BE49-F238E27FC236}">
                <a16:creationId xmlns="" xmlns:a16="http://schemas.microsoft.com/office/drawing/2014/main" id="{8B74EABA-B692-5D83-9717-ED9F878889CA}"/>
              </a:ext>
            </a:extLst>
          </p:cNvPr>
          <p:cNvPicPr>
            <a:picLocks noChangeAspect="1"/>
          </p:cNvPicPr>
          <p:nvPr/>
        </p:nvPicPr>
        <p:blipFill>
          <a:blip r:embed="rId4"/>
          <a:stretch>
            <a:fillRect/>
          </a:stretch>
        </p:blipFill>
        <p:spPr>
          <a:xfrm>
            <a:off x="735607" y="2965995"/>
            <a:ext cx="4106442" cy="1994190"/>
          </a:xfrm>
          <a:prstGeom prst="rect">
            <a:avLst/>
          </a:prstGeom>
        </p:spPr>
      </p:pic>
      <p:sp>
        <p:nvSpPr>
          <p:cNvPr id="16" name="ZoneTexte 15">
            <a:extLst>
              <a:ext uri="{FF2B5EF4-FFF2-40B4-BE49-F238E27FC236}">
                <a16:creationId xmlns="" xmlns:a16="http://schemas.microsoft.com/office/drawing/2014/main" id="{86A4EBCB-5352-BDCC-C1ED-4B6D4A9CECDD}"/>
              </a:ext>
            </a:extLst>
          </p:cNvPr>
          <p:cNvSpPr txBox="1"/>
          <p:nvPr/>
        </p:nvSpPr>
        <p:spPr>
          <a:xfrm>
            <a:off x="7140429" y="3194664"/>
            <a:ext cx="4804139" cy="287323"/>
          </a:xfrm>
          <a:prstGeom prst="rect">
            <a:avLst/>
          </a:prstGeom>
          <a:noFill/>
        </p:spPr>
        <p:txBody>
          <a:bodyPr wrap="square">
            <a:spAutoFit/>
          </a:bodyPr>
          <a:lstStyle/>
          <a:p>
            <a:pPr algn="ctr" defTabSz="907274">
              <a:defRPr/>
            </a:pPr>
            <a:r>
              <a:rPr lang="fr-FR" sz="1267" b="1" dirty="0">
                <a:solidFill>
                  <a:prstClr val="black"/>
                </a:solidFill>
                <a:latin typeface="Calibri"/>
                <a:cs typeface="Calibri"/>
              </a:rPr>
              <a:t>         </a:t>
            </a:r>
          </a:p>
        </p:txBody>
      </p:sp>
      <p:sp>
        <p:nvSpPr>
          <p:cNvPr id="18" name="ZoneTexte 17">
            <a:extLst>
              <a:ext uri="{FF2B5EF4-FFF2-40B4-BE49-F238E27FC236}">
                <a16:creationId xmlns="" xmlns:a16="http://schemas.microsoft.com/office/drawing/2014/main" id="{CEC2AD8C-2080-5F94-E3FA-120F793E0F1C}"/>
              </a:ext>
            </a:extLst>
          </p:cNvPr>
          <p:cNvSpPr txBox="1"/>
          <p:nvPr/>
        </p:nvSpPr>
        <p:spPr>
          <a:xfrm>
            <a:off x="7292829" y="3350087"/>
            <a:ext cx="4804139" cy="287323"/>
          </a:xfrm>
          <a:prstGeom prst="rect">
            <a:avLst/>
          </a:prstGeom>
          <a:noFill/>
        </p:spPr>
        <p:txBody>
          <a:bodyPr wrap="square">
            <a:spAutoFit/>
          </a:bodyPr>
          <a:lstStyle/>
          <a:p>
            <a:pPr algn="ctr" defTabSz="907274">
              <a:defRPr/>
            </a:pPr>
            <a:r>
              <a:rPr lang="fr-FR" sz="1267" b="1" dirty="0">
                <a:solidFill>
                  <a:prstClr val="black"/>
                </a:solidFill>
                <a:latin typeface="Calibri"/>
                <a:cs typeface="Calibri"/>
              </a:rPr>
              <a:t>         </a:t>
            </a:r>
          </a:p>
        </p:txBody>
      </p:sp>
      <p:sp>
        <p:nvSpPr>
          <p:cNvPr id="21" name="ZoneTexte 20">
            <a:extLst>
              <a:ext uri="{FF2B5EF4-FFF2-40B4-BE49-F238E27FC236}">
                <a16:creationId xmlns="" xmlns:a16="http://schemas.microsoft.com/office/drawing/2014/main" id="{1647D45D-0FD8-3D05-1135-B5C908AB1AFD}"/>
              </a:ext>
            </a:extLst>
          </p:cNvPr>
          <p:cNvSpPr txBox="1"/>
          <p:nvPr/>
        </p:nvSpPr>
        <p:spPr>
          <a:xfrm>
            <a:off x="7834877" y="3329479"/>
            <a:ext cx="4083974" cy="3154710"/>
          </a:xfrm>
          <a:prstGeom prst="rect">
            <a:avLst/>
          </a:prstGeom>
          <a:noFill/>
        </p:spPr>
        <p:txBody>
          <a:bodyPr wrap="square">
            <a:spAutoFit/>
          </a:bodyPr>
          <a:lstStyle/>
          <a:p>
            <a:r>
              <a:rPr lang="fr-FR" sz="1200" b="1" dirty="0">
                <a:effectLst/>
                <a:latin typeface="Calibri" panose="020F0502020204030204" pitchFamily="34" charset="0"/>
                <a:ea typeface="Times New Roman" panose="02020603050405020304" pitchFamily="18" charset="0"/>
              </a:rPr>
              <a:t>Photolangage</a:t>
            </a:r>
          </a:p>
          <a:p>
            <a:r>
              <a:rPr lang="fr-FR" sz="1100" dirty="0">
                <a:effectLst/>
                <a:latin typeface="Calibri" panose="020F0502020204030204" pitchFamily="34" charset="0"/>
                <a:ea typeface="Times New Roman" panose="02020603050405020304" pitchFamily="18" charset="0"/>
              </a:rPr>
              <a:t>L’atelier Photolangage a la caractéristique d’être différent à chaque fois.</a:t>
            </a:r>
            <a:br>
              <a:rPr lang="fr-FR" sz="1100" dirty="0">
                <a:effectLst/>
                <a:latin typeface="Calibri" panose="020F0502020204030204" pitchFamily="34" charset="0"/>
                <a:ea typeface="Times New Roman" panose="02020603050405020304" pitchFamily="18" charset="0"/>
              </a:rPr>
            </a:br>
            <a:r>
              <a:rPr lang="fr-FR" sz="1100" dirty="0">
                <a:effectLst/>
                <a:latin typeface="Calibri" panose="020F0502020204030204" pitchFamily="34" charset="0"/>
                <a:ea typeface="Times New Roman" panose="02020603050405020304" pitchFamily="18" charset="0"/>
              </a:rPr>
              <a:t>Nous décidons d’un thème ou bien nous laissons L’atelier se dérouler et en dégageons finalement le fils conducteur à l’issue des échanges. </a:t>
            </a:r>
            <a:br>
              <a:rPr lang="fr-FR" sz="1100" dirty="0">
                <a:effectLst/>
                <a:latin typeface="Calibri" panose="020F0502020204030204" pitchFamily="34" charset="0"/>
                <a:ea typeface="Times New Roman" panose="02020603050405020304" pitchFamily="18" charset="0"/>
              </a:rPr>
            </a:br>
            <a:r>
              <a:rPr lang="fr-FR" sz="1100" dirty="0">
                <a:effectLst/>
                <a:latin typeface="Calibri" panose="020F0502020204030204" pitchFamily="34" charset="0"/>
                <a:ea typeface="Times New Roman" panose="02020603050405020304" pitchFamily="18" charset="0"/>
              </a:rPr>
              <a:t>De cet atelier-ci aucun thème n’avait été choisi mais s’est dégagée : l’importance - pour cultiver, maintenir ou bien renouer un lien - d’en être partie prenante. Régine regrettait de ne pas voir suffisamment sa sœur et que leurs liens n’étaient pas satisfaisants pour elle, tout en reconnaissant que sa sœur était fidèle et l’invitait traditionnellement pour son anniversaire, Noël etc… au restaurant. Au cours de cet échange Régine a réalisé qu’elle même ne propose rien à sa sœur et qu’en effet sa sœur serait sans doute heureuse qu’elle prenne l’initiative. </a:t>
            </a:r>
            <a:br>
              <a:rPr lang="fr-FR" sz="1100" dirty="0">
                <a:effectLst/>
                <a:latin typeface="Calibri" panose="020F0502020204030204" pitchFamily="34" charset="0"/>
                <a:ea typeface="Times New Roman" panose="02020603050405020304" pitchFamily="18" charset="0"/>
              </a:rPr>
            </a:br>
            <a:r>
              <a:rPr lang="fr-FR" sz="1100" dirty="0">
                <a:effectLst/>
                <a:latin typeface="Calibri" panose="020F0502020204030204" pitchFamily="34" charset="0"/>
                <a:ea typeface="Times New Roman" panose="02020603050405020304" pitchFamily="18" charset="0"/>
              </a:rPr>
              <a:t>Pénélope exprimait son questionnement sur sa place auprès de son neveu et a réalisé combien son rôle de tante était important. 				</a:t>
            </a:r>
            <a:r>
              <a:rPr lang="fr-FR" sz="1100" b="1" dirty="0">
                <a:effectLst/>
                <a:latin typeface="Calibri" panose="020F0502020204030204" pitchFamily="34" charset="0"/>
                <a:ea typeface="Times New Roman" panose="02020603050405020304" pitchFamily="18" charset="0"/>
              </a:rPr>
              <a:t>Isabelle</a:t>
            </a:r>
            <a:endParaRPr lang="fr-FR" b="1" dirty="0"/>
          </a:p>
        </p:txBody>
      </p:sp>
      <p:pic>
        <p:nvPicPr>
          <p:cNvPr id="7" name="Image 6" descr="Une image contenant texte, intérieur, mur, personne&#10;&#10;Description générée automatiquement">
            <a:extLst>
              <a:ext uri="{FF2B5EF4-FFF2-40B4-BE49-F238E27FC236}">
                <a16:creationId xmlns="" xmlns:a16="http://schemas.microsoft.com/office/drawing/2014/main" id="{CB085194-5061-6E15-CA30-81DFA17AE9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2350" y="3106447"/>
            <a:ext cx="2540064" cy="3386751"/>
          </a:xfrm>
          <a:prstGeom prst="rect">
            <a:avLst/>
          </a:prstGeom>
        </p:spPr>
      </p:pic>
      <p:pic>
        <p:nvPicPr>
          <p:cNvPr id="9" name="Image 8" descr="Une image contenant texte, personne, intérieur, femme&#10;&#10;Description générée automatiquement">
            <a:extLst>
              <a:ext uri="{FF2B5EF4-FFF2-40B4-BE49-F238E27FC236}">
                <a16:creationId xmlns="" xmlns:a16="http://schemas.microsoft.com/office/drawing/2014/main" id="{56ED2053-5D42-308A-867C-842407D40D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21089" y="1200113"/>
            <a:ext cx="3165081" cy="1780358"/>
          </a:xfrm>
          <a:prstGeom prst="rect">
            <a:avLst/>
          </a:prstGeom>
        </p:spPr>
      </p:pic>
      <p:pic>
        <p:nvPicPr>
          <p:cNvPr id="11" name="Image 10" descr="Une image contenant alimentation, légume, contenant&#10;&#10;Description générée automatiquement">
            <a:extLst>
              <a:ext uri="{FF2B5EF4-FFF2-40B4-BE49-F238E27FC236}">
                <a16:creationId xmlns="" xmlns:a16="http://schemas.microsoft.com/office/drawing/2014/main" id="{246F53D8-FD46-B066-2933-E0D8A9B702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2130" y="1204102"/>
            <a:ext cx="2670537" cy="1780358"/>
          </a:xfrm>
          <a:prstGeom prst="rect">
            <a:avLst/>
          </a:prstGeom>
        </p:spPr>
      </p:pic>
      <p:sp>
        <p:nvSpPr>
          <p:cNvPr id="8" name="Espace réservé du numéro de diapositive 7">
            <a:extLst>
              <a:ext uri="{FF2B5EF4-FFF2-40B4-BE49-F238E27FC236}">
                <a16:creationId xmlns="" xmlns:a16="http://schemas.microsoft.com/office/drawing/2014/main" id="{710155EE-7FBE-B2E3-38DA-22C4D6D8C4F1}"/>
              </a:ext>
            </a:extLst>
          </p:cNvPr>
          <p:cNvSpPr>
            <a:spLocks noGrp="1"/>
          </p:cNvSpPr>
          <p:nvPr>
            <p:ph type="sldNum" sz="quarter" idx="12"/>
          </p:nvPr>
        </p:nvSpPr>
        <p:spPr/>
        <p:txBody>
          <a:bodyPr/>
          <a:lstStyle/>
          <a:p>
            <a:pPr>
              <a:defRPr/>
            </a:pPr>
            <a:fld id="{A94BB0B1-CD24-4D20-B8F4-900EB5D5FA35}" type="slidenum">
              <a:rPr lang="en-US" altLang="fr-FR" smtClean="0"/>
              <a:pPr>
                <a:defRPr/>
              </a:pPr>
              <a:t>16</a:t>
            </a:fld>
            <a:endParaRPr lang="en-US" altLang="fr-F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 xmlns:a16="http://schemas.microsoft.com/office/drawing/2014/main" id="{1B1E70E0-B529-4C64-86D2-EB27F7E41C2C}"/>
              </a:ext>
            </a:extLst>
          </p:cNvPr>
          <p:cNvSpPr txBox="1"/>
          <p:nvPr/>
        </p:nvSpPr>
        <p:spPr>
          <a:xfrm>
            <a:off x="1355722" y="-50376"/>
            <a:ext cx="9480557" cy="537840"/>
          </a:xfrm>
          <a:prstGeom prst="rect">
            <a:avLst/>
          </a:prstGeom>
          <a:solidFill>
            <a:schemeClr val="bg2">
              <a:lumMod val="50000"/>
            </a:schemeClr>
          </a:solidFill>
          <a:ln>
            <a:noFill/>
          </a:ln>
        </p:spPr>
        <p:txBody>
          <a:bodyPr>
            <a:spAutoFit/>
          </a:bodyPr>
          <a:lstStyle/>
          <a:p>
            <a:pPr defTabSz="907274">
              <a:defRPr/>
            </a:pPr>
            <a:r>
              <a:rPr lang="fr-FR" sz="2895">
                <a:solidFill>
                  <a:schemeClr val="bg1"/>
                </a:solidFill>
                <a:latin typeface="Calibri"/>
                <a:cs typeface="Calibri"/>
              </a:rPr>
              <a:t>                                       </a:t>
            </a:r>
            <a:r>
              <a:rPr lang="fr-FR" sz="2533" b="1">
                <a:solidFill>
                  <a:schemeClr val="bg1"/>
                </a:solidFill>
                <a:latin typeface="Calibri"/>
                <a:cs typeface="Calibri"/>
              </a:rPr>
              <a:t>LES SORTIES DE 2021</a:t>
            </a:r>
          </a:p>
        </p:txBody>
      </p:sp>
      <p:sp>
        <p:nvSpPr>
          <p:cNvPr id="37894" name="ZoneTexte 15">
            <a:extLst>
              <a:ext uri="{FF2B5EF4-FFF2-40B4-BE49-F238E27FC236}">
                <a16:creationId xmlns="" xmlns:a16="http://schemas.microsoft.com/office/drawing/2014/main" id="{2A11FE1F-5515-412A-B523-55184507FB3A}"/>
              </a:ext>
            </a:extLst>
          </p:cNvPr>
          <p:cNvSpPr txBox="1">
            <a:spLocks noChangeArrowheads="1"/>
          </p:cNvSpPr>
          <p:nvPr/>
        </p:nvSpPr>
        <p:spPr bwMode="auto">
          <a:xfrm>
            <a:off x="3241329" y="6584668"/>
            <a:ext cx="2417176" cy="25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en-US" altLang="fr-FR" sz="1086" i="1" dirty="0">
                <a:solidFill>
                  <a:schemeClr val="tx1"/>
                </a:solidFill>
                <a:latin typeface="Calibri" panose="020F0502020204030204" pitchFamily="34" charset="0"/>
              </a:rPr>
              <a:t>Rapport </a:t>
            </a:r>
            <a:r>
              <a:rPr lang="en-US" altLang="fr-FR" sz="1086" i="1" dirty="0" err="1">
                <a:solidFill>
                  <a:schemeClr val="tx1"/>
                </a:solidFill>
                <a:latin typeface="Calibri" panose="020F0502020204030204" pitchFamily="34" charset="0"/>
              </a:rPr>
              <a:t>d'activité</a:t>
            </a:r>
            <a:r>
              <a:rPr lang="en-US" altLang="fr-FR" sz="1086" i="1" dirty="0">
                <a:solidFill>
                  <a:schemeClr val="tx1"/>
                </a:solidFill>
                <a:latin typeface="Calibri" panose="020F0502020204030204" pitchFamily="34" charset="0"/>
              </a:rPr>
              <a:t> TAEC 2021         </a:t>
            </a:r>
            <a:endParaRPr lang="fr-FR" altLang="fr-FR" sz="1086" dirty="0">
              <a:solidFill>
                <a:schemeClr val="tx1"/>
              </a:solidFill>
            </a:endParaRPr>
          </a:p>
        </p:txBody>
      </p:sp>
      <p:pic>
        <p:nvPicPr>
          <p:cNvPr id="37895" name="Image 4">
            <a:extLst>
              <a:ext uri="{FF2B5EF4-FFF2-40B4-BE49-F238E27FC236}">
                <a16:creationId xmlns="" xmlns:a16="http://schemas.microsoft.com/office/drawing/2014/main" id="{0B294C00-BF60-4A01-977C-250497E75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5722" y="471689"/>
            <a:ext cx="9480557" cy="67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ZoneTexte 13">
            <a:extLst>
              <a:ext uri="{FF2B5EF4-FFF2-40B4-BE49-F238E27FC236}">
                <a16:creationId xmlns="" xmlns:a16="http://schemas.microsoft.com/office/drawing/2014/main" id="{F7B32C95-25CE-19E9-0792-2F25D5787CF6}"/>
              </a:ext>
            </a:extLst>
          </p:cNvPr>
          <p:cNvSpPr txBox="1"/>
          <p:nvPr/>
        </p:nvSpPr>
        <p:spPr>
          <a:xfrm>
            <a:off x="8730336" y="557154"/>
            <a:ext cx="2203631" cy="651589"/>
          </a:xfrm>
          <a:prstGeom prst="rect">
            <a:avLst/>
          </a:prstGeom>
          <a:noFill/>
        </p:spPr>
        <p:txBody>
          <a:bodyPr wrap="square">
            <a:spAutoFit/>
          </a:bodyPr>
          <a:lstStyle/>
          <a:p>
            <a:pPr marL="413629" algn="ctr" defTabSz="906250" eaLnBrk="0" fontAlgn="base" hangingPunct="0">
              <a:lnSpc>
                <a:spcPct val="115000"/>
              </a:lnSpc>
              <a:spcBef>
                <a:spcPct val="0"/>
              </a:spcBef>
              <a:spcAft>
                <a:spcPts val="905"/>
              </a:spcAft>
              <a:defRPr/>
            </a:pPr>
            <a:r>
              <a:rPr lang="fr-FR" sz="1628" b="1" dirty="0">
                <a:solidFill>
                  <a:prstClr val="black"/>
                </a:solidFill>
                <a:latin typeface="Calibri" panose="020F0502020204030204" pitchFamily="34" charset="0"/>
                <a:ea typeface="Times New Roman" panose="02020603050405020304" pitchFamily="18" charset="0"/>
                <a:cs typeface="Calibri" panose="020F0502020204030204" pitchFamily="34" charset="0"/>
              </a:rPr>
              <a:t>Les spectacles au Théâtre Chaillot</a:t>
            </a:r>
            <a:endParaRPr lang="fr-FR" sz="1628"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ZoneTexte 15">
            <a:extLst>
              <a:ext uri="{FF2B5EF4-FFF2-40B4-BE49-F238E27FC236}">
                <a16:creationId xmlns="" xmlns:a16="http://schemas.microsoft.com/office/drawing/2014/main" id="{02B1A0C1-AB05-1062-602D-9E48B6B9EE37}"/>
              </a:ext>
            </a:extLst>
          </p:cNvPr>
          <p:cNvSpPr txBox="1"/>
          <p:nvPr/>
        </p:nvSpPr>
        <p:spPr>
          <a:xfrm>
            <a:off x="9098281" y="2716304"/>
            <a:ext cx="3093720" cy="3308855"/>
          </a:xfrm>
          <a:prstGeom prst="rect">
            <a:avLst/>
          </a:prstGeom>
          <a:noFill/>
        </p:spPr>
        <p:txBody>
          <a:bodyPr wrap="square">
            <a:spAutoFit/>
          </a:bodyPr>
          <a:lstStyle/>
          <a:p>
            <a:pPr defTabSz="906250" eaLnBrk="0" fontAlgn="base" hangingPunct="0">
              <a:spcBef>
                <a:spcPct val="0"/>
              </a:spcBef>
              <a:spcAft>
                <a:spcPct val="0"/>
              </a:spcAft>
              <a:defRPr/>
            </a:pPr>
            <a:endParaRPr lang="fr-FR" sz="1628" b="1" dirty="0">
              <a:solidFill>
                <a:prstClr val="black"/>
              </a:solidFill>
              <a:highlight>
                <a:srgbClr val="FFFF00"/>
              </a:highlight>
              <a:latin typeface="Calibri" panose="020F0502020204030204" pitchFamily="34" charset="0"/>
              <a:ea typeface="Times New Roman" panose="02020603050405020304" pitchFamily="18" charset="0"/>
              <a:cs typeface="Arial" panose="020B0604020202020204" pitchFamily="34" charset="0"/>
            </a:endParaRPr>
          </a:p>
          <a:p>
            <a:pPr defTabSz="906250" eaLnBrk="0" fontAlgn="base" hangingPunct="0">
              <a:spcBef>
                <a:spcPct val="0"/>
              </a:spcBef>
              <a:spcAft>
                <a:spcPct val="0"/>
              </a:spcAft>
              <a:defRPr/>
            </a:pPr>
            <a:r>
              <a:rPr lang="fr-FR" sz="1267" dirty="0">
                <a:solidFill>
                  <a:prstClr val="black"/>
                </a:solidFill>
                <a:latin typeface="Calibri" panose="020F0502020204030204" pitchFamily="34" charset="0"/>
              </a:rPr>
              <a:t>4 spectacles sublimes pleins de vie et de légèreté : joie, couleurs, exotisme, qui  nous font tous rêver … </a:t>
            </a:r>
          </a:p>
          <a:p>
            <a:pPr defTabSz="906250" eaLnBrk="0" fontAlgn="base" hangingPunct="0">
              <a:spcBef>
                <a:spcPct val="0"/>
              </a:spcBef>
              <a:spcAft>
                <a:spcPct val="0"/>
              </a:spcAft>
              <a:defRPr/>
            </a:pPr>
            <a:r>
              <a:rPr lang="fr-FR" sz="1267" dirty="0">
                <a:solidFill>
                  <a:prstClr val="black"/>
                </a:solidFill>
                <a:latin typeface="Calibri" panose="020F0502020204030204" pitchFamily="34" charset="0"/>
              </a:rPr>
              <a:t>-     Planet le 16/09</a:t>
            </a:r>
          </a:p>
          <a:p>
            <a:pPr lvl="0">
              <a:defRPr/>
            </a:pPr>
            <a:r>
              <a:rPr lang="fr-FR" sz="1267" dirty="0">
                <a:solidFill>
                  <a:prstClr val="black"/>
                </a:solidFill>
                <a:latin typeface="Calibri" panose="020F0502020204030204" pitchFamily="34" charset="0"/>
              </a:rPr>
              <a:t>      Damier Jalet/KOHET Nawa </a:t>
            </a:r>
          </a:p>
          <a:p>
            <a:pPr>
              <a:defRPr/>
            </a:pPr>
            <a:r>
              <a:rPr lang="fr-FR" sz="1267" dirty="0">
                <a:solidFill>
                  <a:prstClr val="black"/>
                </a:solidFill>
                <a:latin typeface="Calibri" panose="020F0502020204030204" pitchFamily="34" charset="0"/>
                <a:cs typeface="Arial" panose="020B0604020202020204" pitchFamily="34" charset="0"/>
              </a:rPr>
              <a:t>-     Fables  à la Fontaine le 15/10</a:t>
            </a:r>
          </a:p>
          <a:p>
            <a:pPr lvl="0">
              <a:defRPr/>
            </a:pPr>
            <a:r>
              <a:rPr lang="fr-FR" sz="1267" dirty="0">
                <a:solidFill>
                  <a:prstClr val="black"/>
                </a:solidFill>
                <a:latin typeface="Calibri" panose="020F0502020204030204" pitchFamily="34" charset="0"/>
              </a:rPr>
              <a:t>      Rodriguez/Massin/Hervieu</a:t>
            </a:r>
          </a:p>
          <a:p>
            <a:pPr marL="258518" indent="-258518">
              <a:buFontTx/>
              <a:buChar char="-"/>
              <a:defRPr/>
            </a:pPr>
            <a:r>
              <a:rPr lang="fr-FR" sz="1267" dirty="0">
                <a:solidFill>
                  <a:prstClr val="black"/>
                </a:solidFill>
                <a:latin typeface="Calibri" panose="020F0502020204030204" pitchFamily="34" charset="0"/>
              </a:rPr>
              <a:t>Malandain Ballet Biarritz le 10/11</a:t>
            </a:r>
          </a:p>
          <a:p>
            <a:pPr marL="258518" indent="-258518">
              <a:buFontTx/>
              <a:buChar char="-"/>
              <a:defRPr/>
            </a:pPr>
            <a:r>
              <a:rPr lang="fr-FR" sz="1267" dirty="0">
                <a:solidFill>
                  <a:prstClr val="black"/>
                </a:solidFill>
                <a:latin typeface="Calibri" panose="020F0502020204030204" pitchFamily="34" charset="0"/>
              </a:rPr>
              <a:t>A Passage to Bollywood le 19/12</a:t>
            </a:r>
          </a:p>
          <a:p>
            <a:pPr lvl="0">
              <a:defRPr/>
            </a:pPr>
            <a:r>
              <a:rPr lang="fr-FR" sz="1267" dirty="0">
                <a:solidFill>
                  <a:prstClr val="black"/>
                </a:solidFill>
                <a:latin typeface="Calibri" panose="020F0502020204030204" pitchFamily="34" charset="0"/>
              </a:rPr>
              <a:t>       </a:t>
            </a:r>
            <a:r>
              <a:rPr lang="fr-FR" sz="1267" dirty="0" err="1">
                <a:solidFill>
                  <a:prstClr val="black"/>
                </a:solidFill>
                <a:latin typeface="Calibri" panose="020F0502020204030204" pitchFamily="34" charset="0"/>
              </a:rPr>
              <a:t>Navdhara</a:t>
            </a:r>
            <a:r>
              <a:rPr lang="fr-FR" sz="1267" dirty="0">
                <a:solidFill>
                  <a:prstClr val="black"/>
                </a:solidFill>
                <a:latin typeface="Calibri" panose="020F0502020204030204" pitchFamily="34" charset="0"/>
              </a:rPr>
              <a:t> </a:t>
            </a:r>
            <a:r>
              <a:rPr lang="fr-FR" sz="1267" dirty="0" err="1">
                <a:solidFill>
                  <a:prstClr val="black"/>
                </a:solidFill>
                <a:latin typeface="Calibri" panose="020F0502020204030204" pitchFamily="34" charset="0"/>
              </a:rPr>
              <a:t>India</a:t>
            </a:r>
            <a:endParaRPr lang="fr-FR" sz="1267" dirty="0">
              <a:solidFill>
                <a:prstClr val="black"/>
              </a:solidFill>
              <a:latin typeface="Calibri" panose="020F0502020204030204" pitchFamily="34" charset="0"/>
            </a:endParaRPr>
          </a:p>
          <a:p>
            <a:pPr lvl="0">
              <a:defRPr/>
            </a:pPr>
            <a:endParaRPr lang="fr-FR" sz="1628" b="1" dirty="0">
              <a:solidFill>
                <a:prstClr val="black"/>
              </a:solidFill>
              <a:highlight>
                <a:srgbClr val="FFFF00"/>
              </a:highlight>
              <a:latin typeface="Calibri" panose="020F0502020204030204" pitchFamily="34" charset="0"/>
            </a:endParaRPr>
          </a:p>
          <a:p>
            <a:pPr marL="258518" indent="-258518">
              <a:buFontTx/>
              <a:buChar char="-"/>
              <a:defRPr/>
            </a:pPr>
            <a:endParaRPr lang="fr-FR" sz="1628" b="1" dirty="0">
              <a:solidFill>
                <a:prstClr val="black"/>
              </a:solidFill>
              <a:highlight>
                <a:srgbClr val="FFFF00"/>
              </a:highlight>
              <a:latin typeface="Calibri" panose="020F0502020204030204" pitchFamily="34" charset="0"/>
            </a:endParaRPr>
          </a:p>
          <a:p>
            <a:pPr marL="258518" indent="-258518">
              <a:buFontTx/>
              <a:buChar char="-"/>
              <a:defRPr/>
            </a:pPr>
            <a:endParaRPr lang="fr-FR" sz="1628" b="1" dirty="0">
              <a:solidFill>
                <a:prstClr val="black"/>
              </a:solidFill>
              <a:highlight>
                <a:srgbClr val="FFFF00"/>
              </a:highlight>
              <a:latin typeface="Calibri" panose="020F0502020204030204" pitchFamily="34" charset="0"/>
            </a:endParaRPr>
          </a:p>
          <a:p>
            <a:pPr marL="310222" indent="-310222">
              <a:buFontTx/>
              <a:buChar char="-"/>
              <a:defRPr/>
            </a:pPr>
            <a:endParaRPr lang="fr-FR" sz="1719" b="1" dirty="0">
              <a:solidFill>
                <a:prstClr val="black"/>
              </a:solidFill>
              <a:latin typeface="Arial" panose="020B0604020202020204" pitchFamily="34" charset="0"/>
              <a:cs typeface="Arial" panose="020B0604020202020204" pitchFamily="34" charset="0"/>
            </a:endParaRPr>
          </a:p>
        </p:txBody>
      </p:sp>
      <p:sp>
        <p:nvSpPr>
          <p:cNvPr id="2" name="ZoneTexte 1">
            <a:extLst>
              <a:ext uri="{FF2B5EF4-FFF2-40B4-BE49-F238E27FC236}">
                <a16:creationId xmlns="" xmlns:a16="http://schemas.microsoft.com/office/drawing/2014/main" id="{05691079-B57F-3AF8-4C10-AAEFA2FAF6DD}"/>
              </a:ext>
            </a:extLst>
          </p:cNvPr>
          <p:cNvSpPr txBox="1"/>
          <p:nvPr/>
        </p:nvSpPr>
        <p:spPr>
          <a:xfrm>
            <a:off x="3993441" y="620322"/>
            <a:ext cx="2393982" cy="1837155"/>
          </a:xfrm>
          <a:prstGeom prst="rect">
            <a:avLst/>
          </a:prstGeom>
          <a:noFill/>
        </p:spPr>
        <p:txBody>
          <a:bodyPr wrap="square" lIns="82727" tIns="41363" rIns="82727" bIns="41363" rtlCol="0" anchor="t">
            <a:spAutoFit/>
          </a:bodyPr>
          <a:lstStyle/>
          <a:p>
            <a:r>
              <a:rPr lang="fr-FR" sz="1628" b="1" dirty="0">
                <a:latin typeface="Calibri"/>
                <a:cs typeface="Calibri"/>
              </a:rPr>
              <a:t> Château de Breteuil Musée Raymond Devos</a:t>
            </a:r>
          </a:p>
          <a:p>
            <a:pPr algn="ctr"/>
            <a:r>
              <a:rPr lang="fr-FR" sz="1628" dirty="0">
                <a:latin typeface="Calibri" panose="020F0502020204030204" pitchFamily="34" charset="0"/>
                <a:ea typeface="Times New Roman" panose="02020603050405020304" pitchFamily="18" charset="0"/>
              </a:rPr>
              <a:t>le 29/06</a:t>
            </a:r>
            <a:endParaRPr lang="fr-FR" sz="1628" dirty="0"/>
          </a:p>
          <a:p>
            <a:endParaRPr lang="fr-FR" sz="1628" b="1" dirty="0">
              <a:latin typeface="Calibri"/>
              <a:cs typeface="Calibri"/>
            </a:endParaRPr>
          </a:p>
          <a:p>
            <a:endParaRPr lang="en-US" sz="1628" dirty="0">
              <a:latin typeface="Calibri"/>
              <a:cs typeface="Calibri"/>
            </a:endParaRPr>
          </a:p>
          <a:p>
            <a:endParaRPr lang="fr-FR" sz="1628" b="1" dirty="0">
              <a:latin typeface="Calibri" panose="020F0502020204030204" pitchFamily="34" charset="0"/>
              <a:cs typeface="Calibri" panose="020F0502020204030204" pitchFamily="34" charset="0"/>
            </a:endParaRPr>
          </a:p>
          <a:p>
            <a:endParaRPr lang="fr-FR" sz="1628" b="1" dirty="0">
              <a:latin typeface="Calibri" panose="020F0502020204030204" pitchFamily="34" charset="0"/>
              <a:cs typeface="Calibri" panose="020F0502020204030204" pitchFamily="34" charset="0"/>
            </a:endParaRPr>
          </a:p>
        </p:txBody>
      </p:sp>
      <p:sp>
        <p:nvSpPr>
          <p:cNvPr id="3" name="ZoneTexte 2">
            <a:extLst>
              <a:ext uri="{FF2B5EF4-FFF2-40B4-BE49-F238E27FC236}">
                <a16:creationId xmlns="" xmlns:a16="http://schemas.microsoft.com/office/drawing/2014/main" id="{612FFFA9-CA24-0F4C-9065-09CCA7A3C2DB}"/>
              </a:ext>
            </a:extLst>
          </p:cNvPr>
          <p:cNvSpPr txBox="1"/>
          <p:nvPr/>
        </p:nvSpPr>
        <p:spPr>
          <a:xfrm>
            <a:off x="6502887" y="1718980"/>
            <a:ext cx="2203630" cy="843885"/>
          </a:xfrm>
          <a:prstGeom prst="rect">
            <a:avLst/>
          </a:prstGeom>
          <a:noFill/>
        </p:spPr>
        <p:txBody>
          <a:bodyPr wrap="square" rtlCol="0">
            <a:spAutoFit/>
          </a:bodyPr>
          <a:lstStyle/>
          <a:p>
            <a:pPr algn="ctr"/>
            <a:r>
              <a:rPr lang="fr-FR" sz="1628" b="1" dirty="0"/>
              <a:t>Exposition </a:t>
            </a:r>
            <a:r>
              <a:rPr lang="fr-FR" sz="1628" b="1" dirty="0" err="1"/>
              <a:t>pathwork</a:t>
            </a:r>
            <a:endParaRPr lang="fr-FR" sz="1628" b="1" dirty="0"/>
          </a:p>
          <a:p>
            <a:pPr algn="ctr"/>
            <a:r>
              <a:rPr lang="fr-FR" sz="1628" dirty="0"/>
              <a:t>Maison des États-Unis 9/12</a:t>
            </a:r>
          </a:p>
        </p:txBody>
      </p:sp>
      <p:pic>
        <p:nvPicPr>
          <p:cNvPr id="5" name="Picture 5">
            <a:extLst>
              <a:ext uri="{FF2B5EF4-FFF2-40B4-BE49-F238E27FC236}">
                <a16:creationId xmlns="" xmlns:a16="http://schemas.microsoft.com/office/drawing/2014/main" id="{ECD018B0-2F5D-6CCA-55B3-98351F899CE0}"/>
              </a:ext>
            </a:extLst>
          </p:cNvPr>
          <p:cNvPicPr>
            <a:picLocks noChangeAspect="1"/>
          </p:cNvPicPr>
          <p:nvPr/>
        </p:nvPicPr>
        <p:blipFill>
          <a:blip r:embed="rId3"/>
          <a:stretch>
            <a:fillRect/>
          </a:stretch>
        </p:blipFill>
        <p:spPr>
          <a:xfrm>
            <a:off x="3535068" y="1470698"/>
            <a:ext cx="3031473" cy="1690171"/>
          </a:xfrm>
          <a:prstGeom prst="rect">
            <a:avLst/>
          </a:prstGeom>
        </p:spPr>
      </p:pic>
      <p:sp>
        <p:nvSpPr>
          <p:cNvPr id="6" name="ZoneTexte 5">
            <a:extLst>
              <a:ext uri="{FF2B5EF4-FFF2-40B4-BE49-F238E27FC236}">
                <a16:creationId xmlns="" xmlns:a16="http://schemas.microsoft.com/office/drawing/2014/main" id="{D4360D8F-55FA-6200-7B90-7BC45F199882}"/>
              </a:ext>
            </a:extLst>
          </p:cNvPr>
          <p:cNvSpPr txBox="1"/>
          <p:nvPr/>
        </p:nvSpPr>
        <p:spPr>
          <a:xfrm>
            <a:off x="1114066" y="633159"/>
            <a:ext cx="1915288" cy="338554"/>
          </a:xfrm>
          <a:prstGeom prst="rect">
            <a:avLst/>
          </a:prstGeom>
          <a:noFill/>
        </p:spPr>
        <p:txBody>
          <a:bodyPr wrap="square" rtlCol="0">
            <a:spAutoFit/>
          </a:bodyPr>
          <a:lstStyle/>
          <a:p>
            <a:r>
              <a:rPr lang="fr-FR" sz="1600" b="1" dirty="0"/>
              <a:t>Les Sorties nature</a:t>
            </a:r>
          </a:p>
        </p:txBody>
      </p:sp>
      <p:sp>
        <p:nvSpPr>
          <p:cNvPr id="12" name="ZoneTexte 11">
            <a:extLst>
              <a:ext uri="{FF2B5EF4-FFF2-40B4-BE49-F238E27FC236}">
                <a16:creationId xmlns="" xmlns:a16="http://schemas.microsoft.com/office/drawing/2014/main" id="{0822DC0D-5943-253C-FE31-4DFF09496338}"/>
              </a:ext>
            </a:extLst>
          </p:cNvPr>
          <p:cNvSpPr txBox="1"/>
          <p:nvPr/>
        </p:nvSpPr>
        <p:spPr>
          <a:xfrm>
            <a:off x="446730" y="1054941"/>
            <a:ext cx="3249960" cy="1938992"/>
          </a:xfrm>
          <a:prstGeom prst="rect">
            <a:avLst/>
          </a:prstGeom>
          <a:noFill/>
        </p:spPr>
        <p:txBody>
          <a:bodyPr wrap="square">
            <a:spAutoFit/>
          </a:bodyPr>
          <a:lstStyle/>
          <a:p>
            <a:pPr algn="just">
              <a:spcAft>
                <a:spcPts val="1200"/>
              </a:spcAft>
            </a:pPr>
            <a:r>
              <a:rPr lang="fr-FR" sz="1200" dirty="0">
                <a:effectLst/>
                <a:latin typeface="Calibri" panose="020F0502020204030204" pitchFamily="34" charset="0"/>
                <a:ea typeface="Times New Roman" panose="02020603050405020304" pitchFamily="18" charset="0"/>
              </a:rPr>
              <a:t>Magalie a particulièrement aimé la sortie au Château de Breteuil avec l’exploration des contes de Perrault à travers de belles mises en scène, le pique-nique et la promenade dans le parc.</a:t>
            </a:r>
            <a:br>
              <a:rPr lang="fr-FR" sz="1200" dirty="0">
                <a:effectLst/>
                <a:latin typeface="Calibri" panose="020F0502020204030204" pitchFamily="34" charset="0"/>
                <a:ea typeface="Times New Roman" panose="02020603050405020304" pitchFamily="18" charset="0"/>
              </a:rPr>
            </a:br>
            <a:r>
              <a:rPr lang="fr-FR" sz="1200" dirty="0">
                <a:effectLst/>
                <a:latin typeface="Calibri" panose="020F0502020204030204" pitchFamily="34" charset="0"/>
                <a:ea typeface="Times New Roman" panose="02020603050405020304" pitchFamily="18" charset="0"/>
              </a:rPr>
              <a:t>Xavier a un bon souvenir de la sortie où nous avons été jusqu’à l’Ile aux cygnes , qui s’est prolongée en remontant vers la rue de Passy et en allant jusqu’aux Apprentis Orphelins d’Auteuil, long trajet plus citadin que d’habitude mais qui a été un moment très privilégié. </a:t>
            </a:r>
            <a:endParaRPr lang="fr-FR" sz="1200" dirty="0">
              <a:effectLst/>
              <a:latin typeface="Calibri" panose="020F0502020204030204" pitchFamily="34" charset="0"/>
              <a:ea typeface="Calibri" panose="020F0502020204030204" pitchFamily="34" charset="0"/>
            </a:endParaRPr>
          </a:p>
        </p:txBody>
      </p:sp>
      <p:pic>
        <p:nvPicPr>
          <p:cNvPr id="7" name="Image 6">
            <a:extLst>
              <a:ext uri="{FF2B5EF4-FFF2-40B4-BE49-F238E27FC236}">
                <a16:creationId xmlns="" xmlns:a16="http://schemas.microsoft.com/office/drawing/2014/main" id="{07CAFDCE-C3A2-248E-DCCC-93D97DAEE65F}"/>
              </a:ext>
            </a:extLst>
          </p:cNvPr>
          <p:cNvPicPr>
            <a:picLocks noChangeAspect="1"/>
          </p:cNvPicPr>
          <p:nvPr/>
        </p:nvPicPr>
        <p:blipFill>
          <a:blip r:embed="rId4"/>
          <a:stretch>
            <a:fillRect/>
          </a:stretch>
        </p:blipFill>
        <p:spPr>
          <a:xfrm>
            <a:off x="5590145" y="3949302"/>
            <a:ext cx="3508765" cy="1690172"/>
          </a:xfrm>
          <a:prstGeom prst="rect">
            <a:avLst/>
          </a:prstGeom>
        </p:spPr>
      </p:pic>
      <p:sp>
        <p:nvSpPr>
          <p:cNvPr id="15" name="ZoneTexte 14">
            <a:extLst>
              <a:ext uri="{FF2B5EF4-FFF2-40B4-BE49-F238E27FC236}">
                <a16:creationId xmlns="" xmlns:a16="http://schemas.microsoft.com/office/drawing/2014/main" id="{CAD9832F-E56D-DCB7-3639-470519FF9059}"/>
              </a:ext>
            </a:extLst>
          </p:cNvPr>
          <p:cNvSpPr txBox="1"/>
          <p:nvPr/>
        </p:nvSpPr>
        <p:spPr>
          <a:xfrm>
            <a:off x="3455864" y="3167058"/>
            <a:ext cx="3110677" cy="1015663"/>
          </a:xfrm>
          <a:prstGeom prst="rect">
            <a:avLst/>
          </a:prstGeom>
          <a:noFill/>
        </p:spPr>
        <p:txBody>
          <a:bodyPr wrap="square">
            <a:spAutoFit/>
          </a:bodyPr>
          <a:lstStyle/>
          <a:p>
            <a:pPr algn="just"/>
            <a:r>
              <a:rPr lang="fr-FR" sz="1200" i="0" dirty="0">
                <a:solidFill>
                  <a:srgbClr val="000000"/>
                </a:solidFill>
                <a:effectLst/>
                <a:latin typeface="Calibri" panose="020F0502020204030204" pitchFamily="34" charset="0"/>
                <a:cs typeface="Calibri" panose="020F0502020204030204" pitchFamily="34" charset="0"/>
              </a:rPr>
              <a:t>Dans une ambiance conviviale et studieuse, </a:t>
            </a:r>
            <a:r>
              <a:rPr lang="fr-FR" sz="1200" dirty="0">
                <a:solidFill>
                  <a:srgbClr val="000000"/>
                </a:solidFill>
                <a:latin typeface="Calibri" panose="020F0502020204030204" pitchFamily="34" charset="0"/>
                <a:cs typeface="Calibri" panose="020F0502020204030204" pitchFamily="34" charset="0"/>
              </a:rPr>
              <a:t>nous avons</a:t>
            </a:r>
            <a:r>
              <a:rPr lang="fr-FR" sz="1200" i="0" dirty="0">
                <a:solidFill>
                  <a:srgbClr val="000000"/>
                </a:solidFill>
                <a:effectLst/>
                <a:latin typeface="Calibri" panose="020F0502020204030204" pitchFamily="34" charset="0"/>
                <a:cs typeface="Calibri" panose="020F0502020204030204" pitchFamily="34" charset="0"/>
              </a:rPr>
              <a:t> voyagé dans le temps avec la famille de Breteuil à travers l’histoire de France et les fables de Perrault …  suivi d’un bon pique-nique dans le parc</a:t>
            </a:r>
            <a:endParaRPr lang="fr-FR" sz="1200" dirty="0">
              <a:latin typeface="Calibri" panose="020F0502020204030204" pitchFamily="34" charset="0"/>
              <a:cs typeface="Calibri" panose="020F0502020204030204" pitchFamily="34" charset="0"/>
            </a:endParaRPr>
          </a:p>
        </p:txBody>
      </p:sp>
      <p:pic>
        <p:nvPicPr>
          <p:cNvPr id="9" name="Image 8">
            <a:extLst>
              <a:ext uri="{FF2B5EF4-FFF2-40B4-BE49-F238E27FC236}">
                <a16:creationId xmlns="" xmlns:a16="http://schemas.microsoft.com/office/drawing/2014/main" id="{ED62E199-4FE4-7D97-38A5-03C4CEBDBD08}"/>
              </a:ext>
            </a:extLst>
          </p:cNvPr>
          <p:cNvPicPr>
            <a:picLocks noChangeAspect="1"/>
          </p:cNvPicPr>
          <p:nvPr/>
        </p:nvPicPr>
        <p:blipFill>
          <a:blip r:embed="rId5"/>
          <a:stretch>
            <a:fillRect/>
          </a:stretch>
        </p:blipFill>
        <p:spPr>
          <a:xfrm>
            <a:off x="3422929" y="4424068"/>
            <a:ext cx="2053976" cy="2160600"/>
          </a:xfrm>
          <a:prstGeom prst="rect">
            <a:avLst/>
          </a:prstGeom>
        </p:spPr>
      </p:pic>
      <p:sp>
        <p:nvSpPr>
          <p:cNvPr id="17" name="ZoneTexte 16">
            <a:extLst>
              <a:ext uri="{FF2B5EF4-FFF2-40B4-BE49-F238E27FC236}">
                <a16:creationId xmlns="" xmlns:a16="http://schemas.microsoft.com/office/drawing/2014/main" id="{5A3BC597-10A1-2F9F-8ABC-2447E8FC8116}"/>
              </a:ext>
            </a:extLst>
          </p:cNvPr>
          <p:cNvSpPr txBox="1"/>
          <p:nvPr/>
        </p:nvSpPr>
        <p:spPr>
          <a:xfrm>
            <a:off x="5476903" y="5712316"/>
            <a:ext cx="2476387" cy="1015663"/>
          </a:xfrm>
          <a:prstGeom prst="rect">
            <a:avLst/>
          </a:prstGeom>
          <a:noFill/>
        </p:spPr>
        <p:txBody>
          <a:bodyPr wrap="square">
            <a:spAutoFit/>
          </a:bodyPr>
          <a:lstStyle/>
          <a:p>
            <a:pPr algn="just"/>
            <a:r>
              <a:rPr lang="fr-FR" sz="1200" i="0" dirty="0">
                <a:solidFill>
                  <a:srgbClr val="000000"/>
                </a:solidFill>
                <a:effectLst/>
                <a:latin typeface="Calibri" panose="020F0502020204030204" pitchFamily="34" charset="0"/>
                <a:cs typeface="Calibri" panose="020F0502020204030204" pitchFamily="34" charset="0"/>
              </a:rPr>
              <a:t>Dans la même foulée, </a:t>
            </a:r>
            <a:r>
              <a:rPr lang="fr-FR" sz="1200" dirty="0">
                <a:solidFill>
                  <a:srgbClr val="000000"/>
                </a:solidFill>
                <a:latin typeface="Calibri" panose="020F0502020204030204" pitchFamily="34" charset="0"/>
                <a:cs typeface="Calibri" panose="020F0502020204030204" pitchFamily="34" charset="0"/>
              </a:rPr>
              <a:t>nous avons </a:t>
            </a:r>
            <a:r>
              <a:rPr lang="fr-FR" sz="1200" i="0" dirty="0">
                <a:solidFill>
                  <a:srgbClr val="000000"/>
                </a:solidFill>
                <a:effectLst/>
                <a:latin typeface="Calibri" panose="020F0502020204030204" pitchFamily="34" charset="0"/>
                <a:cs typeface="Calibri" panose="020F0502020204030204" pitchFamily="34" charset="0"/>
              </a:rPr>
              <a:t> visité à Saint Rémy-lès-Chevreuse le musée Raymond Devos, l’humoriste célèbre par son jeu de mots et ses qualités de mime. On a bien rigolé.</a:t>
            </a:r>
            <a:endParaRPr lang="fr-FR" sz="1200" dirty="0">
              <a:latin typeface="Calibri" panose="020F0502020204030204" pitchFamily="34" charset="0"/>
              <a:cs typeface="Calibri" panose="020F0502020204030204" pitchFamily="34" charset="0"/>
            </a:endParaRPr>
          </a:p>
        </p:txBody>
      </p:sp>
      <p:pic>
        <p:nvPicPr>
          <p:cNvPr id="11" name="Image 10">
            <a:extLst>
              <a:ext uri="{FF2B5EF4-FFF2-40B4-BE49-F238E27FC236}">
                <a16:creationId xmlns="" xmlns:a16="http://schemas.microsoft.com/office/drawing/2014/main" id="{621FC5D3-DE1F-71C5-1F2C-D0D7D4CD124C}"/>
              </a:ext>
            </a:extLst>
          </p:cNvPr>
          <p:cNvPicPr>
            <a:picLocks noChangeAspect="1"/>
          </p:cNvPicPr>
          <p:nvPr/>
        </p:nvPicPr>
        <p:blipFill>
          <a:blip r:embed="rId6"/>
          <a:stretch>
            <a:fillRect/>
          </a:stretch>
        </p:blipFill>
        <p:spPr>
          <a:xfrm>
            <a:off x="514568" y="4772128"/>
            <a:ext cx="2873457" cy="2061861"/>
          </a:xfrm>
          <a:prstGeom prst="rect">
            <a:avLst/>
          </a:prstGeom>
        </p:spPr>
      </p:pic>
      <p:pic>
        <p:nvPicPr>
          <p:cNvPr id="10" name="Image 9" descr="Une image contenant arbre, extérieur, personne, pique-nique&#10;&#10;Description générée automatiquement">
            <a:extLst>
              <a:ext uri="{FF2B5EF4-FFF2-40B4-BE49-F238E27FC236}">
                <a16:creationId xmlns="" xmlns:a16="http://schemas.microsoft.com/office/drawing/2014/main" id="{D8B86293-8037-838E-6D3D-83636CCC94C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9562" y="2993932"/>
            <a:ext cx="2863470" cy="2147603"/>
          </a:xfrm>
          <a:prstGeom prst="rect">
            <a:avLst/>
          </a:prstGeom>
        </p:spPr>
      </p:pic>
      <p:pic>
        <p:nvPicPr>
          <p:cNvPr id="13" name="Image 12">
            <a:extLst>
              <a:ext uri="{FF2B5EF4-FFF2-40B4-BE49-F238E27FC236}">
                <a16:creationId xmlns="" xmlns:a16="http://schemas.microsoft.com/office/drawing/2014/main" id="{D06C7127-81F1-7ABA-A82F-F8118E26573E}"/>
              </a:ext>
            </a:extLst>
          </p:cNvPr>
          <p:cNvPicPr>
            <a:picLocks noChangeAspect="1"/>
          </p:cNvPicPr>
          <p:nvPr/>
        </p:nvPicPr>
        <p:blipFill>
          <a:blip r:embed="rId8"/>
          <a:stretch>
            <a:fillRect/>
          </a:stretch>
        </p:blipFill>
        <p:spPr>
          <a:xfrm>
            <a:off x="8704853" y="1231572"/>
            <a:ext cx="3476923" cy="1690171"/>
          </a:xfrm>
          <a:prstGeom prst="rect">
            <a:avLst/>
          </a:prstGeom>
        </p:spPr>
      </p:pic>
      <p:pic>
        <p:nvPicPr>
          <p:cNvPr id="18" name="Image 17">
            <a:extLst>
              <a:ext uri="{FF2B5EF4-FFF2-40B4-BE49-F238E27FC236}">
                <a16:creationId xmlns="" xmlns:a16="http://schemas.microsoft.com/office/drawing/2014/main" id="{4DB82BC9-8FB2-7AF9-0CEC-8B77A4137304}"/>
              </a:ext>
            </a:extLst>
          </p:cNvPr>
          <p:cNvPicPr>
            <a:picLocks noChangeAspect="1"/>
          </p:cNvPicPr>
          <p:nvPr/>
        </p:nvPicPr>
        <p:blipFill>
          <a:blip r:embed="rId9"/>
          <a:stretch>
            <a:fillRect/>
          </a:stretch>
        </p:blipFill>
        <p:spPr>
          <a:xfrm>
            <a:off x="8819715" y="5107376"/>
            <a:ext cx="3337149" cy="1620603"/>
          </a:xfrm>
          <a:prstGeom prst="rect">
            <a:avLst/>
          </a:prstGeom>
        </p:spPr>
      </p:pic>
      <p:sp>
        <p:nvSpPr>
          <p:cNvPr id="19" name="ZoneTexte 18">
            <a:extLst>
              <a:ext uri="{FF2B5EF4-FFF2-40B4-BE49-F238E27FC236}">
                <a16:creationId xmlns="" xmlns:a16="http://schemas.microsoft.com/office/drawing/2014/main" id="{0063A0DD-094D-E542-6B1B-8CD81F0E4E8D}"/>
              </a:ext>
            </a:extLst>
          </p:cNvPr>
          <p:cNvSpPr txBox="1"/>
          <p:nvPr/>
        </p:nvSpPr>
        <p:spPr>
          <a:xfrm>
            <a:off x="6715096" y="2584340"/>
            <a:ext cx="1906693" cy="1200329"/>
          </a:xfrm>
          <a:prstGeom prst="rect">
            <a:avLst/>
          </a:prstGeom>
          <a:noFill/>
        </p:spPr>
        <p:txBody>
          <a:bodyPr wrap="square" rtlCol="0">
            <a:spAutoFit/>
          </a:bodyPr>
          <a:lstStyle/>
          <a:p>
            <a:pPr algn="just"/>
            <a:r>
              <a:rPr lang="fr-FR" sz="1200" dirty="0">
                <a:latin typeface="Calibri" panose="020F0502020204030204" pitchFamily="34" charset="0"/>
                <a:cs typeface="Calibri" panose="020F0502020204030204" pitchFamily="34" charset="0"/>
              </a:rPr>
              <a:t>Belle collection privée de patchworks pour utiliser les tissus avec des formes géométriques, symétriques et complexes très harmonieuses.</a:t>
            </a:r>
          </a:p>
        </p:txBody>
      </p:sp>
      <p:sp>
        <p:nvSpPr>
          <p:cNvPr id="8" name="Espace réservé du pied de page 7">
            <a:extLst>
              <a:ext uri="{FF2B5EF4-FFF2-40B4-BE49-F238E27FC236}">
                <a16:creationId xmlns="" xmlns:a16="http://schemas.microsoft.com/office/drawing/2014/main" id="{9276473A-E7C6-CFDA-9AAD-9DCC306F5BBB}"/>
              </a:ext>
            </a:extLst>
          </p:cNvPr>
          <p:cNvSpPr>
            <a:spLocks noGrp="1"/>
          </p:cNvSpPr>
          <p:nvPr>
            <p:ph type="ftr" sz="quarter" idx="11"/>
          </p:nvPr>
        </p:nvSpPr>
        <p:spPr/>
        <p:txBody>
          <a:bodyPr/>
          <a:lstStyle/>
          <a:p>
            <a:pPr>
              <a:defRPr/>
            </a:pPr>
            <a:r>
              <a:rPr lang="en-US"/>
              <a:t>Rapporte d'activité 2016</a:t>
            </a:r>
          </a:p>
        </p:txBody>
      </p:sp>
      <p:sp>
        <p:nvSpPr>
          <p:cNvPr id="20" name="Espace réservé du numéro de diapositive 19">
            <a:extLst>
              <a:ext uri="{FF2B5EF4-FFF2-40B4-BE49-F238E27FC236}">
                <a16:creationId xmlns="" xmlns:a16="http://schemas.microsoft.com/office/drawing/2014/main" id="{88EBA32F-E7B5-F417-ADBF-7EE512A50998}"/>
              </a:ext>
            </a:extLst>
          </p:cNvPr>
          <p:cNvSpPr>
            <a:spLocks noGrp="1"/>
          </p:cNvSpPr>
          <p:nvPr>
            <p:ph type="sldNum" sz="quarter" idx="12"/>
          </p:nvPr>
        </p:nvSpPr>
        <p:spPr/>
        <p:txBody>
          <a:bodyPr/>
          <a:lstStyle/>
          <a:p>
            <a:pPr>
              <a:defRPr/>
            </a:pPr>
            <a:fld id="{A94BB0B1-CD24-4D20-B8F4-900EB5D5FA35}" type="slidenum">
              <a:rPr lang="en-US" altLang="fr-FR" smtClean="0"/>
              <a:pPr>
                <a:defRPr/>
              </a:pPr>
              <a:t>17</a:t>
            </a:fld>
            <a:endParaRPr lang="en-US" altLang="fr-F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 xmlns:a16="http://schemas.microsoft.com/office/drawing/2014/main" id="{11C382D1-1D4C-EF9D-F2A0-2974B8CA9B30}"/>
              </a:ext>
            </a:extLst>
          </p:cNvPr>
          <p:cNvPicPr>
            <a:picLocks noChangeAspect="1"/>
          </p:cNvPicPr>
          <p:nvPr/>
        </p:nvPicPr>
        <p:blipFill>
          <a:blip r:embed="rId2"/>
          <a:stretch>
            <a:fillRect/>
          </a:stretch>
        </p:blipFill>
        <p:spPr>
          <a:xfrm>
            <a:off x="1451314" y="2666554"/>
            <a:ext cx="2012484" cy="4191446"/>
          </a:xfrm>
          <a:prstGeom prst="rect">
            <a:avLst/>
          </a:prstGeom>
        </p:spPr>
      </p:pic>
      <p:pic>
        <p:nvPicPr>
          <p:cNvPr id="10" name="Image 9" descr="Une image contenant texte, intérieur, cuisine, plancher&#10;&#10;Description générée automatiquement">
            <a:extLst>
              <a:ext uri="{FF2B5EF4-FFF2-40B4-BE49-F238E27FC236}">
                <a16:creationId xmlns="" xmlns:a16="http://schemas.microsoft.com/office/drawing/2014/main" id="{737DBBD0-7AA1-0827-54CF-4A9B5BC19B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54042" y="4276269"/>
            <a:ext cx="2040417" cy="2581731"/>
          </a:xfrm>
          <a:prstGeom prst="rect">
            <a:avLst/>
          </a:prstGeom>
        </p:spPr>
      </p:pic>
      <p:pic>
        <p:nvPicPr>
          <p:cNvPr id="8" name="Image 7">
            <a:extLst>
              <a:ext uri="{FF2B5EF4-FFF2-40B4-BE49-F238E27FC236}">
                <a16:creationId xmlns="" xmlns:a16="http://schemas.microsoft.com/office/drawing/2014/main" id="{A9752731-3A19-C628-1D7C-9808FC112A63}"/>
              </a:ext>
            </a:extLst>
          </p:cNvPr>
          <p:cNvPicPr>
            <a:picLocks noChangeAspect="1"/>
          </p:cNvPicPr>
          <p:nvPr/>
        </p:nvPicPr>
        <p:blipFill>
          <a:blip r:embed="rId4"/>
          <a:stretch>
            <a:fillRect/>
          </a:stretch>
        </p:blipFill>
        <p:spPr>
          <a:xfrm>
            <a:off x="3287943" y="4415094"/>
            <a:ext cx="1855995" cy="2442906"/>
          </a:xfrm>
          <a:prstGeom prst="rect">
            <a:avLst/>
          </a:prstGeom>
        </p:spPr>
      </p:pic>
      <p:pic>
        <p:nvPicPr>
          <p:cNvPr id="38914" name="Image 6">
            <a:extLst>
              <a:ext uri="{FF2B5EF4-FFF2-40B4-BE49-F238E27FC236}">
                <a16:creationId xmlns="" xmlns:a16="http://schemas.microsoft.com/office/drawing/2014/main" id="{8B958E94-0389-4255-B681-95E87758D9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5722" y="488319"/>
            <a:ext cx="9480557" cy="5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a:extLst>
              <a:ext uri="{FF2B5EF4-FFF2-40B4-BE49-F238E27FC236}">
                <a16:creationId xmlns="" xmlns:a16="http://schemas.microsoft.com/office/drawing/2014/main" id="{BB87138D-B8D5-490F-B533-796367490C8B}"/>
              </a:ext>
            </a:extLst>
          </p:cNvPr>
          <p:cNvSpPr txBox="1"/>
          <p:nvPr/>
        </p:nvSpPr>
        <p:spPr>
          <a:xfrm>
            <a:off x="1355722" y="-41651"/>
            <a:ext cx="9480557" cy="537840"/>
          </a:xfrm>
          <a:prstGeom prst="rect">
            <a:avLst/>
          </a:prstGeom>
          <a:solidFill>
            <a:schemeClr val="bg2">
              <a:lumMod val="50000"/>
            </a:schemeClr>
          </a:solidFill>
          <a:ln>
            <a:noFill/>
          </a:ln>
        </p:spPr>
        <p:txBody>
          <a:bodyPr>
            <a:spAutoFit/>
          </a:bodyPr>
          <a:lstStyle/>
          <a:p>
            <a:pPr defTabSz="907274">
              <a:defRPr/>
            </a:pPr>
            <a:r>
              <a:rPr lang="fr-FR" sz="2895" dirty="0">
                <a:solidFill>
                  <a:schemeClr val="bg1"/>
                </a:solidFill>
                <a:latin typeface="Calibri"/>
                <a:cs typeface="Calibri"/>
              </a:rPr>
              <a:t>                                   </a:t>
            </a:r>
            <a:r>
              <a:rPr lang="fr-FR" sz="2895" b="1" dirty="0">
                <a:solidFill>
                  <a:schemeClr val="bg1"/>
                </a:solidFill>
                <a:latin typeface="Calibri"/>
                <a:cs typeface="Calibri"/>
              </a:rPr>
              <a:t>LA BOUTIQUE EN 2021</a:t>
            </a:r>
            <a:endParaRPr lang="fr-FR" sz="1809" b="1" dirty="0">
              <a:solidFill>
                <a:schemeClr val="bg1"/>
              </a:solidFill>
              <a:latin typeface="Calibri"/>
              <a:cs typeface="Calibri"/>
            </a:endParaRPr>
          </a:p>
        </p:txBody>
      </p:sp>
      <p:sp>
        <p:nvSpPr>
          <p:cNvPr id="38925" name="ZoneTexte 14">
            <a:extLst>
              <a:ext uri="{FF2B5EF4-FFF2-40B4-BE49-F238E27FC236}">
                <a16:creationId xmlns="" xmlns:a16="http://schemas.microsoft.com/office/drawing/2014/main" id="{8BB922EA-4E0B-41C0-90DB-54ACEE74762F}"/>
              </a:ext>
            </a:extLst>
          </p:cNvPr>
          <p:cNvSpPr txBox="1">
            <a:spLocks noChangeArrowheads="1"/>
          </p:cNvSpPr>
          <p:nvPr/>
        </p:nvSpPr>
        <p:spPr bwMode="auto">
          <a:xfrm>
            <a:off x="7795778" y="6498943"/>
            <a:ext cx="3046245" cy="259430"/>
          </a:xfrm>
          <a:prstGeom prst="rect">
            <a:avLst/>
          </a:prstGeom>
          <a:solidFill>
            <a:srgbClr val="B3947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en-US" altLang="fr-FR" sz="1086" i="1" dirty="0">
                <a:solidFill>
                  <a:schemeClr val="tx1"/>
                </a:solidFill>
                <a:latin typeface="Calibri" panose="020F0502020204030204" pitchFamily="34" charset="0"/>
              </a:rPr>
              <a:t>     Rapport </a:t>
            </a:r>
            <a:r>
              <a:rPr lang="en-US" altLang="fr-FR" sz="1086" i="1" dirty="0" err="1">
                <a:solidFill>
                  <a:schemeClr val="tx1"/>
                </a:solidFill>
                <a:latin typeface="Calibri" panose="020F0502020204030204" pitchFamily="34" charset="0"/>
              </a:rPr>
              <a:t>d'activité</a:t>
            </a:r>
            <a:r>
              <a:rPr lang="en-US" altLang="fr-FR" sz="1086" i="1" dirty="0">
                <a:solidFill>
                  <a:schemeClr val="tx1"/>
                </a:solidFill>
                <a:latin typeface="Calibri" panose="020F0502020204030204" pitchFamily="34" charset="0"/>
              </a:rPr>
              <a:t> TAEC 2021</a:t>
            </a:r>
            <a:endParaRPr lang="fr-FR" altLang="fr-FR" sz="1086" dirty="0">
              <a:solidFill>
                <a:schemeClr val="tx1"/>
              </a:solidFill>
            </a:endParaRPr>
          </a:p>
        </p:txBody>
      </p:sp>
      <p:sp>
        <p:nvSpPr>
          <p:cNvPr id="3" name="ZoneTexte 2">
            <a:extLst>
              <a:ext uri="{FF2B5EF4-FFF2-40B4-BE49-F238E27FC236}">
                <a16:creationId xmlns="" xmlns:a16="http://schemas.microsoft.com/office/drawing/2014/main" id="{0FDE90C7-B719-12F2-320D-ABBE4B0C2F17}"/>
              </a:ext>
            </a:extLst>
          </p:cNvPr>
          <p:cNvSpPr txBox="1"/>
          <p:nvPr/>
        </p:nvSpPr>
        <p:spPr>
          <a:xfrm>
            <a:off x="7194459" y="4785796"/>
            <a:ext cx="4659185" cy="1731243"/>
          </a:xfrm>
          <a:prstGeom prst="rect">
            <a:avLst/>
          </a:prstGeom>
          <a:noFill/>
        </p:spPr>
        <p:txBody>
          <a:bodyPr wrap="square" rtlCol="0">
            <a:spAutoFit/>
          </a:bodyPr>
          <a:lstStyle/>
          <a:p>
            <a:r>
              <a:rPr lang="fr-FR" sz="1200" b="1" dirty="0">
                <a:latin typeface="Calibri" panose="020F0502020204030204" pitchFamily="34" charset="0"/>
                <a:cs typeface="Calibri" panose="020F0502020204030204" pitchFamily="34" charset="0"/>
              </a:rPr>
              <a:t>                 Les journées </a:t>
            </a:r>
            <a:r>
              <a:rPr lang="fr-FR" sz="1200" b="1" dirty="0" err="1">
                <a:latin typeface="Calibri" panose="020F0502020204030204" pitchFamily="34" charset="0"/>
                <a:cs typeface="Calibri" panose="020F0502020204030204" pitchFamily="34" charset="0"/>
              </a:rPr>
              <a:t>Benenova</a:t>
            </a:r>
            <a:endParaRPr lang="fr-FR" sz="1200" b="1" dirty="0">
              <a:latin typeface="Calibri" panose="020F0502020204030204" pitchFamily="34" charset="0"/>
              <a:cs typeface="Calibri" panose="020F0502020204030204" pitchFamily="34" charset="0"/>
            </a:endParaRPr>
          </a:p>
          <a:p>
            <a:endParaRPr lang="fr-FR" sz="1200" b="1" dirty="0">
              <a:latin typeface="Calibri" panose="020F0502020204030204" pitchFamily="34" charset="0"/>
              <a:cs typeface="Calibri" panose="020F0502020204030204" pitchFamily="34" charset="0"/>
            </a:endParaRPr>
          </a:p>
          <a:p>
            <a:pPr algn="just"/>
            <a:r>
              <a:rPr lang="fr-FR" sz="1200" dirty="0">
                <a:latin typeface="Calibri" panose="020F0502020204030204" pitchFamily="34" charset="0"/>
                <a:cs typeface="Calibri" panose="020F0502020204030204" pitchFamily="34" charset="0"/>
              </a:rPr>
              <a:t>Des journées de tris, de rangements, organisées par </a:t>
            </a:r>
            <a:r>
              <a:rPr lang="fr-FR" sz="1200" dirty="0" err="1">
                <a:latin typeface="Calibri" panose="020F0502020204030204" pitchFamily="34" charset="0"/>
                <a:cs typeface="Calibri" panose="020F0502020204030204" pitchFamily="34" charset="0"/>
              </a:rPr>
              <a:t>Benenova</a:t>
            </a:r>
            <a:r>
              <a:rPr lang="fr-FR" sz="1200" dirty="0">
                <a:latin typeface="Calibri" panose="020F0502020204030204" pitchFamily="34" charset="0"/>
                <a:cs typeface="Calibri" panose="020F0502020204030204" pitchFamily="34" charset="0"/>
              </a:rPr>
              <a:t> et </a:t>
            </a:r>
            <a:r>
              <a:rPr lang="fr-FR" sz="1200" dirty="0" err="1">
                <a:latin typeface="Calibri" panose="020F0502020204030204" pitchFamily="34" charset="0"/>
                <a:cs typeface="Calibri" panose="020F0502020204030204" pitchFamily="34" charset="0"/>
              </a:rPr>
              <a:t>Luçy</a:t>
            </a:r>
            <a:r>
              <a:rPr lang="fr-FR" sz="1200" dirty="0">
                <a:latin typeface="Calibri" panose="020F0502020204030204" pitchFamily="34" charset="0"/>
                <a:cs typeface="Calibri" panose="020F0502020204030204" pitchFamily="34" charset="0"/>
              </a:rPr>
              <a:t> avec les entreprises nous ont beaucoup aidé à améliorer l’organisation et le rangement de la boutique et des stocks.</a:t>
            </a:r>
          </a:p>
          <a:p>
            <a:r>
              <a:rPr lang="fr-FR" sz="1200" dirty="0">
                <a:latin typeface="Calibri" panose="020F0502020204030204" pitchFamily="34" charset="0"/>
                <a:cs typeface="Calibri" panose="020F0502020204030204" pitchFamily="34" charset="0"/>
              </a:rPr>
              <a:t>- 6 personnes de AWS le 25/05  et 4 personnes le 27/07</a:t>
            </a:r>
          </a:p>
          <a:p>
            <a:r>
              <a:rPr lang="fr-FR" sz="1200" dirty="0">
                <a:latin typeface="Calibri" panose="020F0502020204030204" pitchFamily="34" charset="0"/>
                <a:cs typeface="Calibri" panose="020F0502020204030204" pitchFamily="34" charset="0"/>
              </a:rPr>
              <a:t>- 5 personnes de </a:t>
            </a:r>
            <a:r>
              <a:rPr lang="fr-FR" sz="1200" dirty="0" err="1">
                <a:latin typeface="Calibri" panose="020F0502020204030204" pitchFamily="34" charset="0"/>
                <a:cs typeface="Calibri" panose="020F0502020204030204" pitchFamily="34" charset="0"/>
              </a:rPr>
              <a:t>Rothshild</a:t>
            </a:r>
            <a:r>
              <a:rPr lang="fr-FR" sz="1200" dirty="0">
                <a:latin typeface="Calibri" panose="020F0502020204030204" pitchFamily="34" charset="0"/>
                <a:cs typeface="Calibri" panose="020F0502020204030204" pitchFamily="34" charset="0"/>
              </a:rPr>
              <a:t>  le 25/05 après-midi</a:t>
            </a:r>
          </a:p>
          <a:p>
            <a:r>
              <a:rPr lang="fr-FR" sz="1200" dirty="0">
                <a:latin typeface="Calibri" panose="020F0502020204030204" pitchFamily="34" charset="0"/>
                <a:cs typeface="Calibri" panose="020F0502020204030204" pitchFamily="34" charset="0"/>
              </a:rPr>
              <a:t>Ambiance et bonne humeur assurées !</a:t>
            </a:r>
          </a:p>
          <a:p>
            <a:endParaRPr lang="fr-FR" sz="1050" dirty="0">
              <a:latin typeface="Calibri" panose="020F0502020204030204" pitchFamily="34" charset="0"/>
              <a:cs typeface="Calibri" panose="020F0502020204030204" pitchFamily="34" charset="0"/>
            </a:endParaRPr>
          </a:p>
        </p:txBody>
      </p:sp>
      <p:pic>
        <p:nvPicPr>
          <p:cNvPr id="2" name="Picture 3">
            <a:extLst>
              <a:ext uri="{FF2B5EF4-FFF2-40B4-BE49-F238E27FC236}">
                <a16:creationId xmlns="" xmlns:a16="http://schemas.microsoft.com/office/drawing/2014/main" id="{922352A3-DB82-3179-9A8D-ED54C13EDC75}"/>
              </a:ext>
            </a:extLst>
          </p:cNvPr>
          <p:cNvPicPr>
            <a:picLocks noChangeAspect="1"/>
          </p:cNvPicPr>
          <p:nvPr/>
        </p:nvPicPr>
        <p:blipFill>
          <a:blip r:embed="rId6"/>
          <a:stretch>
            <a:fillRect/>
          </a:stretch>
        </p:blipFill>
        <p:spPr>
          <a:xfrm>
            <a:off x="3287944" y="2667119"/>
            <a:ext cx="4282850" cy="2157705"/>
          </a:xfrm>
          <a:prstGeom prst="rect">
            <a:avLst/>
          </a:prstGeom>
        </p:spPr>
      </p:pic>
      <p:pic>
        <p:nvPicPr>
          <p:cNvPr id="4" name="Picture 5">
            <a:extLst>
              <a:ext uri="{FF2B5EF4-FFF2-40B4-BE49-F238E27FC236}">
                <a16:creationId xmlns="" xmlns:a16="http://schemas.microsoft.com/office/drawing/2014/main" id="{5098F96E-D428-075C-DC25-024656A20682}"/>
              </a:ext>
            </a:extLst>
          </p:cNvPr>
          <p:cNvPicPr>
            <a:picLocks noChangeAspect="1"/>
          </p:cNvPicPr>
          <p:nvPr/>
        </p:nvPicPr>
        <p:blipFill>
          <a:blip r:embed="rId7"/>
          <a:stretch>
            <a:fillRect/>
          </a:stretch>
        </p:blipFill>
        <p:spPr>
          <a:xfrm>
            <a:off x="7561136" y="2676088"/>
            <a:ext cx="4282850" cy="2117031"/>
          </a:xfrm>
          <a:prstGeom prst="rect">
            <a:avLst/>
          </a:prstGeom>
        </p:spPr>
      </p:pic>
      <p:pic>
        <p:nvPicPr>
          <p:cNvPr id="6" name="Picture 6">
            <a:extLst>
              <a:ext uri="{FF2B5EF4-FFF2-40B4-BE49-F238E27FC236}">
                <a16:creationId xmlns="" xmlns:a16="http://schemas.microsoft.com/office/drawing/2014/main" id="{87D35C1A-AB09-5E44-DDE8-CF791950BE3A}"/>
              </a:ext>
            </a:extLst>
          </p:cNvPr>
          <p:cNvPicPr>
            <a:picLocks noChangeAspect="1"/>
          </p:cNvPicPr>
          <p:nvPr/>
        </p:nvPicPr>
        <p:blipFill>
          <a:blip r:embed="rId8"/>
          <a:stretch>
            <a:fillRect/>
          </a:stretch>
        </p:blipFill>
        <p:spPr>
          <a:xfrm>
            <a:off x="6359419" y="542896"/>
            <a:ext cx="4476858" cy="2123658"/>
          </a:xfrm>
          <a:prstGeom prst="rect">
            <a:avLst/>
          </a:prstGeom>
        </p:spPr>
      </p:pic>
      <p:sp>
        <p:nvSpPr>
          <p:cNvPr id="12" name="ZoneTexte 11">
            <a:extLst>
              <a:ext uri="{FF2B5EF4-FFF2-40B4-BE49-F238E27FC236}">
                <a16:creationId xmlns="" xmlns:a16="http://schemas.microsoft.com/office/drawing/2014/main" id="{79289C29-61D0-4FD7-9EE8-0645814AF67F}"/>
              </a:ext>
            </a:extLst>
          </p:cNvPr>
          <p:cNvSpPr txBox="1"/>
          <p:nvPr/>
        </p:nvSpPr>
        <p:spPr>
          <a:xfrm>
            <a:off x="1355723" y="543461"/>
            <a:ext cx="5003696" cy="2123658"/>
          </a:xfrm>
          <a:prstGeom prst="rect">
            <a:avLst/>
          </a:prstGeom>
          <a:noFill/>
        </p:spPr>
        <p:txBody>
          <a:bodyPr wrap="square">
            <a:spAutoFit/>
          </a:bodyPr>
          <a:lstStyle/>
          <a:p>
            <a:pPr algn="just" defTabSz="907274">
              <a:defRPr/>
            </a:pPr>
            <a:r>
              <a:rPr lang="fr-FR" sz="1200" dirty="0">
                <a:latin typeface="Calibri"/>
                <a:cs typeface="Calibri"/>
              </a:rPr>
              <a:t>En 2021, la boutique malgré la pandémie a ouvert à nouveau ses portes : les mardi et jeudi après-midi jusqu’en septembre et du mardi au samedi depuis novembre.</a:t>
            </a:r>
          </a:p>
          <a:p>
            <a:pPr algn="just" defTabSz="907274">
              <a:defRPr/>
            </a:pPr>
            <a:r>
              <a:rPr lang="fr-FR" sz="1200" dirty="0">
                <a:latin typeface="Calibri"/>
                <a:cs typeface="Calibri"/>
              </a:rPr>
              <a:t>Amaury, en service civique depuis le mois d’octobre, nous apporte sa jeunesse, son enthousiasme et sa bonne humeur </a:t>
            </a:r>
          </a:p>
          <a:p>
            <a:pPr algn="just" defTabSz="907274">
              <a:defRPr/>
            </a:pPr>
            <a:r>
              <a:rPr lang="fr-FR" sz="1200" dirty="0">
                <a:latin typeface="Calibri"/>
                <a:cs typeface="Calibri"/>
              </a:rPr>
              <a:t>Les ateliers «coulisse-boutique» ont aussi repris à partir de septembre avec une bonne implication des participants.</a:t>
            </a:r>
          </a:p>
          <a:p>
            <a:pPr algn="just" defTabSz="907274">
              <a:defRPr/>
            </a:pPr>
            <a:r>
              <a:rPr lang="fr-FR" sz="1200" dirty="0">
                <a:latin typeface="Calibri"/>
                <a:cs typeface="Calibri"/>
              </a:rPr>
              <a:t>L’association</a:t>
            </a:r>
            <a:r>
              <a:rPr lang="fr-FR" sz="1200" b="1" dirty="0">
                <a:latin typeface="Calibri"/>
                <a:cs typeface="Calibri"/>
              </a:rPr>
              <a:t> </a:t>
            </a:r>
            <a:r>
              <a:rPr lang="fr-FR" sz="1200" b="1" dirty="0" err="1">
                <a:latin typeface="Calibri"/>
                <a:cs typeface="Calibri"/>
              </a:rPr>
              <a:t>Benenova</a:t>
            </a:r>
            <a:r>
              <a:rPr lang="fr-FR" sz="1200" b="1" dirty="0">
                <a:latin typeface="Calibri"/>
                <a:cs typeface="Calibri"/>
              </a:rPr>
              <a:t> </a:t>
            </a:r>
            <a:r>
              <a:rPr lang="fr-FR" sz="1200" dirty="0">
                <a:latin typeface="Calibri"/>
                <a:cs typeface="Calibri"/>
              </a:rPr>
              <a:t>nous a encore beaucoup soutenu pendant cette année en nous envoyant tous les mardis et jeudis après-midi de nombreux bénévoles pour nous aider au tri, à l’étiquetage.</a:t>
            </a:r>
          </a:p>
          <a:p>
            <a:pPr defTabSz="907274">
              <a:defRPr/>
            </a:pPr>
            <a:r>
              <a:rPr lang="fr-FR" sz="1200" dirty="0">
                <a:latin typeface="Calibri" pitchFamily="34" charset="0"/>
              </a:rPr>
              <a:t>L’atelier vitrine a  réalisé de très belles réalisation sous la conduite de Laure.</a:t>
            </a:r>
            <a:endParaRPr lang="fr-FR" sz="1200" b="1" dirty="0">
              <a:latin typeface="Calibri"/>
              <a:cs typeface="Calibri"/>
            </a:endParaRPr>
          </a:p>
        </p:txBody>
      </p:sp>
      <p:sp>
        <p:nvSpPr>
          <p:cNvPr id="11" name="Espace réservé du numéro de diapositive 10">
            <a:extLst>
              <a:ext uri="{FF2B5EF4-FFF2-40B4-BE49-F238E27FC236}">
                <a16:creationId xmlns="" xmlns:a16="http://schemas.microsoft.com/office/drawing/2014/main" id="{C93BDA71-2E93-2099-ADF4-A8D1D76D5378}"/>
              </a:ext>
            </a:extLst>
          </p:cNvPr>
          <p:cNvSpPr>
            <a:spLocks noGrp="1"/>
          </p:cNvSpPr>
          <p:nvPr>
            <p:ph type="sldNum" sz="quarter" idx="12"/>
          </p:nvPr>
        </p:nvSpPr>
        <p:spPr/>
        <p:txBody>
          <a:bodyPr/>
          <a:lstStyle/>
          <a:p>
            <a:pPr>
              <a:defRPr/>
            </a:pPr>
            <a:fld id="{A94BB0B1-CD24-4D20-B8F4-900EB5D5FA35}" type="slidenum">
              <a:rPr lang="en-US" altLang="fr-FR" smtClean="0"/>
              <a:pPr>
                <a:defRPr/>
              </a:pPr>
              <a:t>18</a:t>
            </a:fld>
            <a:endParaRPr lang="en-US" altLang="fr-F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a:extLst>
              <a:ext uri="{FF2B5EF4-FFF2-40B4-BE49-F238E27FC236}">
                <a16:creationId xmlns="" xmlns:a16="http://schemas.microsoft.com/office/drawing/2014/main" id="{5ADC01A0-F73C-4467-8D90-70E9A439503C}"/>
              </a:ext>
            </a:extLst>
          </p:cNvPr>
          <p:cNvSpPr txBox="1"/>
          <p:nvPr/>
        </p:nvSpPr>
        <p:spPr>
          <a:xfrm>
            <a:off x="1331221" y="0"/>
            <a:ext cx="9480557" cy="816249"/>
          </a:xfrm>
          <a:prstGeom prst="rect">
            <a:avLst/>
          </a:prstGeom>
          <a:solidFill>
            <a:schemeClr val="bg2">
              <a:lumMod val="50000"/>
            </a:schemeClr>
          </a:solidFill>
          <a:ln>
            <a:noFill/>
          </a:ln>
        </p:spPr>
        <p:txBody>
          <a:bodyPr>
            <a:spAutoFit/>
          </a:bodyPr>
          <a:lstStyle/>
          <a:p>
            <a:pPr defTabSz="907274">
              <a:defRPr/>
            </a:pPr>
            <a:r>
              <a:rPr lang="fr-FR" sz="2895" dirty="0">
                <a:solidFill>
                  <a:schemeClr val="bg1"/>
                </a:solidFill>
                <a:latin typeface="Calibri"/>
                <a:cs typeface="Calibri"/>
              </a:rPr>
              <a:t>                                     </a:t>
            </a:r>
            <a:r>
              <a:rPr lang="fr-FR" sz="2895" b="1" dirty="0">
                <a:solidFill>
                  <a:schemeClr val="bg1"/>
                </a:solidFill>
                <a:latin typeface="Calibri"/>
                <a:cs typeface="Calibri"/>
              </a:rPr>
              <a:t>Les activités 2021</a:t>
            </a:r>
          </a:p>
          <a:p>
            <a:pPr defTabSz="907274">
              <a:defRPr/>
            </a:pPr>
            <a:endParaRPr lang="fr-FR" sz="1809" b="1" dirty="0">
              <a:solidFill>
                <a:schemeClr val="bg1"/>
              </a:solidFill>
              <a:latin typeface="Calibri"/>
              <a:cs typeface="Calibri"/>
            </a:endParaRPr>
          </a:p>
        </p:txBody>
      </p:sp>
      <p:pic>
        <p:nvPicPr>
          <p:cNvPr id="40966" name="Image 21">
            <a:extLst>
              <a:ext uri="{FF2B5EF4-FFF2-40B4-BE49-F238E27FC236}">
                <a16:creationId xmlns="" xmlns:a16="http://schemas.microsoft.com/office/drawing/2014/main" id="{165EF82F-0E2B-4D1D-B25D-3B94E5A8B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221" y="719146"/>
            <a:ext cx="9456056" cy="9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space réservé du pied de page 10">
            <a:extLst>
              <a:ext uri="{FF2B5EF4-FFF2-40B4-BE49-F238E27FC236}">
                <a16:creationId xmlns="" xmlns:a16="http://schemas.microsoft.com/office/drawing/2014/main" id="{04EF0D60-8817-9DAE-A4CC-07C8A0EF8485}"/>
              </a:ext>
            </a:extLst>
          </p:cNvPr>
          <p:cNvSpPr txBox="1">
            <a:spLocks/>
          </p:cNvSpPr>
          <p:nvPr/>
        </p:nvSpPr>
        <p:spPr bwMode="auto">
          <a:xfrm>
            <a:off x="9440262" y="6543139"/>
            <a:ext cx="2809267" cy="3648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a:defRPr lang="fr-FR"/>
            </a:defPPr>
            <a:lvl1pPr marL="0" algn="l" defTabSz="914400" rtl="0" eaLnBrk="1" latinLnBrk="0" hangingPunct="1">
              <a:spcBef>
                <a:spcPct val="20000"/>
              </a:spcBef>
              <a:spcAft>
                <a:spcPts val="294"/>
              </a:spcAft>
              <a:buClr>
                <a:srgbClr val="C3260C"/>
              </a:buClr>
              <a:buSzPct val="130000"/>
              <a:buFont typeface="Georgia" panose="02040502050405020303" pitchFamily="18" charset="0"/>
              <a:buChar char="*"/>
              <a:defRPr sz="2081" kern="1200">
                <a:solidFill>
                  <a:srgbClr val="404040"/>
                </a:solidFill>
                <a:latin typeface="Trebuchet MS" panose="020B0603020202020204" pitchFamily="34" charset="0"/>
                <a:ea typeface="+mn-ea"/>
                <a:cs typeface="+mn-cs"/>
              </a:defRPr>
            </a:lvl1pPr>
            <a:lvl2pPr marL="672147" indent="-258518" algn="l" defTabSz="914400" rtl="0" eaLnBrk="1" latinLnBrk="0" hangingPunct="1">
              <a:spcBef>
                <a:spcPct val="20000"/>
              </a:spcBef>
              <a:spcAft>
                <a:spcPts val="294"/>
              </a:spcAft>
              <a:buClr>
                <a:srgbClr val="C3260C"/>
              </a:buClr>
              <a:buSzPct val="130000"/>
              <a:buFont typeface="Georgia" panose="02040502050405020303" pitchFamily="18" charset="0"/>
              <a:buChar char="*"/>
              <a:defRPr sz="1990" kern="1200">
                <a:solidFill>
                  <a:srgbClr val="404040"/>
                </a:solidFill>
                <a:latin typeface="Trebuchet MS" panose="020B0603020202020204" pitchFamily="34" charset="0"/>
                <a:ea typeface="+mn-ea"/>
                <a:cs typeface="+mn-cs"/>
              </a:defRPr>
            </a:lvl2pPr>
            <a:lvl3pPr marL="1034072" indent="-206814" algn="l" defTabSz="914400" rtl="0" eaLnBrk="1" latinLnBrk="0" hangingPunct="1">
              <a:spcBef>
                <a:spcPct val="20000"/>
              </a:spcBef>
              <a:spcAft>
                <a:spcPts val="294"/>
              </a:spcAft>
              <a:buClr>
                <a:srgbClr val="C3260C"/>
              </a:buClr>
              <a:buSzPct val="130000"/>
              <a:buFont typeface="Georgia" panose="02040502050405020303" pitchFamily="18" charset="0"/>
              <a:buChar char="*"/>
              <a:defRPr sz="1719" kern="1200">
                <a:solidFill>
                  <a:srgbClr val="404040"/>
                </a:solidFill>
                <a:latin typeface="Trebuchet MS" panose="020B0603020202020204" pitchFamily="34" charset="0"/>
                <a:ea typeface="+mn-ea"/>
                <a:cs typeface="+mn-cs"/>
              </a:defRPr>
            </a:lvl3pPr>
            <a:lvl4pPr marL="1447701" indent="-206814" algn="l" defTabSz="914400" rtl="0" eaLnBrk="1" latinLnBrk="0" hangingPunct="1">
              <a:spcBef>
                <a:spcPct val="20000"/>
              </a:spcBef>
              <a:spcAft>
                <a:spcPts val="294"/>
              </a:spcAft>
              <a:buClr>
                <a:srgbClr val="C3260C"/>
              </a:buClr>
              <a:buSzPct val="130000"/>
              <a:buFont typeface="Georgia" panose="02040502050405020303" pitchFamily="18" charset="0"/>
              <a:buChar char="*"/>
              <a:defRPr sz="1538" kern="1200">
                <a:solidFill>
                  <a:srgbClr val="404040"/>
                </a:solidFill>
                <a:latin typeface="Trebuchet MS" panose="020B0603020202020204" pitchFamily="34" charset="0"/>
                <a:ea typeface="+mn-ea"/>
                <a:cs typeface="+mn-cs"/>
              </a:defRPr>
            </a:lvl4pPr>
            <a:lvl5pPr marL="1861330" indent="-206814" algn="l" defTabSz="914400" rtl="0" eaLnBrk="1" latinLnBrk="0" hangingPunct="1">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5pPr>
            <a:lvl6pPr marL="2274959"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6pPr>
            <a:lvl7pPr marL="2688587"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7pPr>
            <a:lvl8pPr marL="3102216"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8pPr>
            <a:lvl9pPr marL="3515845"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9pPr>
          </a:lstStyle>
          <a:p>
            <a:pPr defTabSz="906250" fontAlgn="base">
              <a:spcBef>
                <a:spcPct val="0"/>
              </a:spcBef>
              <a:spcAft>
                <a:spcPct val="0"/>
              </a:spcAft>
              <a:buClrTx/>
              <a:buSzTx/>
              <a:buFont typeface="Georgia" panose="02040502050405020303" pitchFamily="18" charset="0"/>
              <a:buNone/>
            </a:pPr>
            <a:r>
              <a:rPr lang="en-US" altLang="fr-FR" sz="1086" i="1">
                <a:solidFill>
                  <a:schemeClr val="tx1"/>
                </a:solidFill>
                <a:latin typeface="Calibri" panose="020F0502020204030204" pitchFamily="34" charset="0"/>
                <a:cs typeface="Arial" panose="020B0604020202020204" pitchFamily="34" charset="0"/>
              </a:rPr>
              <a:t>          Rapport d'activité TAEC 2021               </a:t>
            </a:r>
            <a:endParaRPr lang="en-US" altLang="fr-FR" sz="1086" dirty="0">
              <a:solidFill>
                <a:schemeClr val="tx1"/>
              </a:solidFill>
              <a:latin typeface="Calibri" panose="020F0502020204030204" pitchFamily="34" charset="0"/>
              <a:cs typeface="Arial" panose="020B0604020202020204" pitchFamily="34" charset="0"/>
            </a:endParaRPr>
          </a:p>
        </p:txBody>
      </p:sp>
      <p:pic>
        <p:nvPicPr>
          <p:cNvPr id="5" name="Image 4">
            <a:extLst>
              <a:ext uri="{FF2B5EF4-FFF2-40B4-BE49-F238E27FC236}">
                <a16:creationId xmlns="" xmlns:a16="http://schemas.microsoft.com/office/drawing/2014/main" id="{441E5E76-5216-D99C-8E5E-52EF21A20483}"/>
              </a:ext>
            </a:extLst>
          </p:cNvPr>
          <p:cNvPicPr>
            <a:picLocks noChangeAspect="1"/>
          </p:cNvPicPr>
          <p:nvPr/>
        </p:nvPicPr>
        <p:blipFill>
          <a:blip r:embed="rId4"/>
          <a:stretch>
            <a:fillRect/>
          </a:stretch>
        </p:blipFill>
        <p:spPr>
          <a:xfrm>
            <a:off x="2241324" y="816248"/>
            <a:ext cx="7214160" cy="5944647"/>
          </a:xfrm>
          <a:prstGeom prst="rect">
            <a:avLst/>
          </a:prstGeom>
        </p:spPr>
      </p:pic>
      <p:sp>
        <p:nvSpPr>
          <p:cNvPr id="3" name="Espace réservé du numéro de diapositive 2">
            <a:extLst>
              <a:ext uri="{FF2B5EF4-FFF2-40B4-BE49-F238E27FC236}">
                <a16:creationId xmlns="" xmlns:a16="http://schemas.microsoft.com/office/drawing/2014/main" id="{7F6099E5-AB8B-CC12-41D6-A72BF3BBD505}"/>
              </a:ext>
            </a:extLst>
          </p:cNvPr>
          <p:cNvSpPr>
            <a:spLocks noGrp="1"/>
          </p:cNvSpPr>
          <p:nvPr>
            <p:ph type="sldNum" sz="quarter" idx="12"/>
          </p:nvPr>
        </p:nvSpPr>
        <p:spPr/>
        <p:txBody>
          <a:bodyPr/>
          <a:lstStyle/>
          <a:p>
            <a:pPr>
              <a:defRPr/>
            </a:pPr>
            <a:fld id="{A94BB0B1-CD24-4D20-B8F4-900EB5D5FA35}" type="slidenum">
              <a:rPr lang="en-US" altLang="fr-FR" smtClean="0"/>
              <a:pPr>
                <a:defRPr/>
              </a:pPr>
              <a:t>19</a:t>
            </a:fld>
            <a:endParaRPr lang="en-US" altLang="fr-FR"/>
          </a:p>
        </p:txBody>
      </p:sp>
    </p:spTree>
    <p:extLst>
      <p:ext uri="{BB962C8B-B14F-4D97-AF65-F5344CB8AC3E}">
        <p14:creationId xmlns:p14="http://schemas.microsoft.com/office/powerpoint/2010/main" val="1922931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ZoneTexte 7">
            <a:extLst>
              <a:ext uri="{FF2B5EF4-FFF2-40B4-BE49-F238E27FC236}">
                <a16:creationId xmlns="" xmlns:a16="http://schemas.microsoft.com/office/drawing/2014/main" id="{F5C864EC-E3D6-4DB4-B988-F6F83D2EE386}"/>
              </a:ext>
            </a:extLst>
          </p:cNvPr>
          <p:cNvSpPr txBox="1">
            <a:spLocks noChangeArrowheads="1"/>
          </p:cNvSpPr>
          <p:nvPr/>
        </p:nvSpPr>
        <p:spPr bwMode="auto">
          <a:xfrm>
            <a:off x="4415478" y="0"/>
            <a:ext cx="7753613" cy="356893"/>
          </a:xfrm>
          <a:prstGeom prst="rect">
            <a:avLst/>
          </a:prstGeom>
          <a:noFill/>
          <a:ln>
            <a:noFill/>
          </a:ln>
        </p:spPr>
        <p:txBody>
          <a:bodyPr wrap="square">
            <a:spAutoFit/>
          </a:bodyPr>
          <a:lstStyle/>
          <a:p>
            <a:pPr defTabSz="906250" fontAlgn="base">
              <a:spcBef>
                <a:spcPct val="0"/>
              </a:spcBef>
              <a:spcAft>
                <a:spcPct val="0"/>
              </a:spcAft>
            </a:pPr>
            <a:endParaRPr lang="fr-FR" altLang="fr-FR" sz="1719">
              <a:solidFill>
                <a:prstClr val="black"/>
              </a:solidFill>
              <a:latin typeface="Arial" panose="020B0604020202020204" pitchFamily="34" charset="0"/>
              <a:cs typeface="Arial" panose="020B0604020202020204" pitchFamily="34" charset="0"/>
            </a:endParaRPr>
          </a:p>
        </p:txBody>
      </p:sp>
      <p:sp>
        <p:nvSpPr>
          <p:cNvPr id="8198" name="ZoneTexte 3">
            <a:extLst>
              <a:ext uri="{FF2B5EF4-FFF2-40B4-BE49-F238E27FC236}">
                <a16:creationId xmlns="" xmlns:a16="http://schemas.microsoft.com/office/drawing/2014/main" id="{B0D1F854-12D3-4150-9084-140886FD44AB}"/>
              </a:ext>
            </a:extLst>
          </p:cNvPr>
          <p:cNvSpPr txBox="1">
            <a:spLocks noChangeArrowheads="1"/>
          </p:cNvSpPr>
          <p:nvPr/>
        </p:nvSpPr>
        <p:spPr bwMode="auto">
          <a:xfrm>
            <a:off x="10890" y="0"/>
            <a:ext cx="4427497" cy="6899824"/>
          </a:xfrm>
          <a:prstGeom prst="rect">
            <a:avLst/>
          </a:prstGeom>
          <a:solidFill>
            <a:schemeClr val="tx2">
              <a:lumMod val="60000"/>
              <a:lumOff val="40000"/>
            </a:schemeClr>
          </a:solidFill>
          <a:ln>
            <a:noFill/>
          </a:ln>
        </p:spPr>
        <p:txBody>
          <a:bodyPr wrap="square" lIns="90728" tIns="45364" rIns="90728" bIns="45364">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defTabSz="906250" fontAlgn="base">
              <a:spcBef>
                <a:spcPct val="0"/>
              </a:spcBef>
              <a:spcAft>
                <a:spcPct val="0"/>
              </a:spcAft>
              <a:buClrTx/>
              <a:buSzTx/>
              <a:buNone/>
            </a:pPr>
            <a:r>
              <a:rPr lang="fr-FR" altLang="fr-FR" sz="4433" dirty="0">
                <a:solidFill>
                  <a:prstClr val="white"/>
                </a:solidFill>
                <a:latin typeface="Calibri" panose="020F0502020204030204" pitchFamily="34" charset="0"/>
                <a:cs typeface="Arial" panose="020B0604020202020204" pitchFamily="34" charset="0"/>
              </a:rPr>
              <a:t>    </a:t>
            </a:r>
            <a:r>
              <a:rPr lang="fr-FR" altLang="fr-FR" sz="2800" dirty="0">
                <a:solidFill>
                  <a:schemeClr val="tx1"/>
                </a:solidFill>
                <a:latin typeface="Calibri" panose="020F0502020204030204" pitchFamily="34" charset="0"/>
                <a:cs typeface="Arial" panose="020B0604020202020204" pitchFamily="34" charset="0"/>
              </a:rPr>
              <a:t>Sommaire</a:t>
            </a:r>
          </a:p>
          <a:p>
            <a:pPr defTabSz="906250" fontAlgn="base">
              <a:spcBef>
                <a:spcPct val="0"/>
              </a:spcBef>
              <a:spcAft>
                <a:spcPct val="0"/>
              </a:spcAft>
              <a:buClrTx/>
              <a:buSzTx/>
              <a:buNone/>
            </a:pPr>
            <a:endParaRPr lang="fr-FR" altLang="fr-FR" sz="3981" dirty="0">
              <a:solidFill>
                <a:prstClr val="white"/>
              </a:solidFill>
              <a:latin typeface="Calibri" panose="020F0502020204030204" pitchFamily="34" charset="0"/>
              <a:cs typeface="Arial" panose="020B0604020202020204" pitchFamily="34" charset="0"/>
            </a:endParaRPr>
          </a:p>
          <a:p>
            <a:pPr defTabSz="906250" fontAlgn="base">
              <a:spcBef>
                <a:spcPct val="0"/>
              </a:spcBef>
              <a:spcAft>
                <a:spcPct val="0"/>
              </a:spcAft>
              <a:buClrTx/>
              <a:buSzTx/>
              <a:buNone/>
            </a:pPr>
            <a:endParaRPr lang="fr-FR" altLang="fr-FR" sz="3981" dirty="0">
              <a:solidFill>
                <a:prstClr val="white"/>
              </a:solidFill>
              <a:latin typeface="Calibri" panose="020F0502020204030204" pitchFamily="34" charset="0"/>
              <a:cs typeface="Arial" panose="020B0604020202020204" pitchFamily="34" charset="0"/>
            </a:endParaRPr>
          </a:p>
          <a:p>
            <a:pPr defTabSz="906250" fontAlgn="base">
              <a:spcBef>
                <a:spcPct val="0"/>
              </a:spcBef>
              <a:spcAft>
                <a:spcPct val="0"/>
              </a:spcAft>
              <a:buClrTx/>
              <a:buSzTx/>
              <a:buNone/>
            </a:pPr>
            <a:endParaRPr lang="fr-FR" altLang="fr-FR" sz="3981" dirty="0">
              <a:solidFill>
                <a:prstClr val="white"/>
              </a:solidFill>
              <a:latin typeface="Calibri" panose="020F0502020204030204" pitchFamily="34" charset="0"/>
              <a:cs typeface="Arial" panose="020B0604020202020204" pitchFamily="34" charset="0"/>
            </a:endParaRPr>
          </a:p>
          <a:p>
            <a:pPr defTabSz="906250" fontAlgn="base">
              <a:spcBef>
                <a:spcPct val="0"/>
              </a:spcBef>
              <a:spcAft>
                <a:spcPct val="0"/>
              </a:spcAft>
              <a:buClrTx/>
              <a:buSzTx/>
              <a:buNone/>
            </a:pPr>
            <a:endParaRPr lang="fr-FR" altLang="fr-FR" sz="3981" dirty="0">
              <a:solidFill>
                <a:prstClr val="white"/>
              </a:solidFill>
              <a:latin typeface="Calibri" panose="020F0502020204030204" pitchFamily="34" charset="0"/>
              <a:cs typeface="Arial" panose="020B0604020202020204" pitchFamily="34" charset="0"/>
            </a:endParaRPr>
          </a:p>
          <a:p>
            <a:pPr defTabSz="906250" fontAlgn="base">
              <a:spcBef>
                <a:spcPct val="0"/>
              </a:spcBef>
              <a:spcAft>
                <a:spcPct val="0"/>
              </a:spcAft>
              <a:buClrTx/>
              <a:buSzTx/>
              <a:buNone/>
            </a:pPr>
            <a:endParaRPr lang="fr-FR" altLang="fr-FR" sz="3981" dirty="0">
              <a:solidFill>
                <a:prstClr val="white"/>
              </a:solidFill>
              <a:latin typeface="Calibri" panose="020F0502020204030204" pitchFamily="34" charset="0"/>
              <a:cs typeface="Arial" panose="020B0604020202020204" pitchFamily="34" charset="0"/>
            </a:endParaRPr>
          </a:p>
          <a:p>
            <a:pPr defTabSz="906250" fontAlgn="base">
              <a:spcBef>
                <a:spcPct val="0"/>
              </a:spcBef>
              <a:spcAft>
                <a:spcPct val="0"/>
              </a:spcAft>
              <a:buClrTx/>
              <a:buSzTx/>
              <a:buNone/>
            </a:pPr>
            <a:endParaRPr lang="fr-FR" altLang="fr-FR" sz="3981" dirty="0">
              <a:solidFill>
                <a:prstClr val="white"/>
              </a:solidFill>
              <a:latin typeface="Calibri" panose="020F0502020204030204" pitchFamily="34" charset="0"/>
              <a:cs typeface="Arial" panose="020B0604020202020204" pitchFamily="34" charset="0"/>
            </a:endParaRPr>
          </a:p>
          <a:p>
            <a:pPr defTabSz="906250" fontAlgn="base">
              <a:spcBef>
                <a:spcPct val="0"/>
              </a:spcBef>
              <a:spcAft>
                <a:spcPct val="0"/>
              </a:spcAft>
              <a:buClrTx/>
              <a:buSzTx/>
              <a:buNone/>
            </a:pPr>
            <a:endParaRPr lang="fr-FR" altLang="fr-FR" sz="3981" dirty="0">
              <a:solidFill>
                <a:prstClr val="white"/>
              </a:solidFill>
              <a:latin typeface="Calibri" panose="020F0502020204030204" pitchFamily="34" charset="0"/>
              <a:cs typeface="Arial" panose="020B0604020202020204" pitchFamily="34" charset="0"/>
            </a:endParaRPr>
          </a:p>
          <a:p>
            <a:pPr defTabSz="906250" fontAlgn="base">
              <a:spcBef>
                <a:spcPct val="0"/>
              </a:spcBef>
              <a:spcAft>
                <a:spcPct val="0"/>
              </a:spcAft>
              <a:buClrTx/>
              <a:buSzTx/>
              <a:buNone/>
            </a:pPr>
            <a:endParaRPr lang="fr-FR" altLang="fr-FR" sz="3981" dirty="0">
              <a:solidFill>
                <a:prstClr val="white"/>
              </a:solidFill>
              <a:latin typeface="Calibri" panose="020F0502020204030204" pitchFamily="34" charset="0"/>
              <a:cs typeface="Arial" panose="020B0604020202020204" pitchFamily="34" charset="0"/>
            </a:endParaRPr>
          </a:p>
          <a:p>
            <a:pPr defTabSz="906250" fontAlgn="base">
              <a:spcBef>
                <a:spcPct val="0"/>
              </a:spcBef>
              <a:spcAft>
                <a:spcPct val="0"/>
              </a:spcAft>
              <a:buClrTx/>
              <a:buSzTx/>
              <a:buNone/>
            </a:pPr>
            <a:endParaRPr lang="fr-FR" altLang="fr-FR" sz="3981" dirty="0">
              <a:solidFill>
                <a:prstClr val="white"/>
              </a:solidFill>
              <a:latin typeface="Calibri" panose="020F0502020204030204" pitchFamily="34" charset="0"/>
              <a:cs typeface="Arial" panose="020B0604020202020204" pitchFamily="34" charset="0"/>
            </a:endParaRPr>
          </a:p>
          <a:p>
            <a:pPr defTabSz="906250" fontAlgn="base">
              <a:spcBef>
                <a:spcPct val="0"/>
              </a:spcBef>
              <a:spcAft>
                <a:spcPct val="0"/>
              </a:spcAft>
              <a:buClrTx/>
              <a:buSzTx/>
              <a:buNone/>
            </a:pPr>
            <a:endParaRPr lang="fr-FR" altLang="fr-FR" sz="3981" dirty="0">
              <a:solidFill>
                <a:prstClr val="white"/>
              </a:solidFill>
              <a:latin typeface="Calibri" panose="020F0502020204030204" pitchFamily="34" charset="0"/>
              <a:cs typeface="Arial" panose="020B0604020202020204" pitchFamily="34" charset="0"/>
            </a:endParaRPr>
          </a:p>
        </p:txBody>
      </p:sp>
      <p:sp>
        <p:nvSpPr>
          <p:cNvPr id="8199" name="Rectangle 1">
            <a:extLst>
              <a:ext uri="{FF2B5EF4-FFF2-40B4-BE49-F238E27FC236}">
                <a16:creationId xmlns="" xmlns:a16="http://schemas.microsoft.com/office/drawing/2014/main" id="{9B301AEA-BB27-4E11-96D9-E8C7FFEA8C2E}"/>
              </a:ext>
            </a:extLst>
          </p:cNvPr>
          <p:cNvSpPr>
            <a:spLocks noChangeArrowheads="1"/>
          </p:cNvSpPr>
          <p:nvPr/>
        </p:nvSpPr>
        <p:spPr bwMode="auto">
          <a:xfrm>
            <a:off x="93307" y="637564"/>
            <a:ext cx="4485984" cy="6805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728" tIns="45364" rIns="90728" bIns="45364">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defTabSz="906250" fontAlgn="base">
              <a:spcBef>
                <a:spcPct val="0"/>
              </a:spcBef>
              <a:spcAft>
                <a:spcPct val="0"/>
              </a:spcAft>
              <a:buClrTx/>
              <a:buSzTx/>
              <a:buNone/>
            </a:pPr>
            <a:r>
              <a:rPr lang="en-US" altLang="fr-FR" sz="1200" b="1" dirty="0">
                <a:solidFill>
                  <a:prstClr val="white"/>
                </a:solidFill>
                <a:latin typeface="Calibri" panose="020F0502020204030204" pitchFamily="34" charset="0"/>
                <a:cs typeface="Arial" panose="020B0604020202020204" pitchFamily="34" charset="0"/>
              </a:rPr>
              <a:t>Nos engagements------------------------------------p.3                                    </a:t>
            </a:r>
            <a:endParaRPr lang="fr-FR" altLang="fr-FR" sz="1200" b="1" dirty="0">
              <a:solidFill>
                <a:prstClr val="white"/>
              </a:solidFill>
              <a:latin typeface="Calibri" panose="020F0502020204030204" pitchFamily="34" charset="0"/>
              <a:cs typeface="Arial" panose="020B0604020202020204" pitchFamily="34" charset="0"/>
            </a:endParaRPr>
          </a:p>
          <a:p>
            <a:pPr defTabSz="906250" fontAlgn="base">
              <a:spcBef>
                <a:spcPct val="0"/>
              </a:spcBef>
              <a:spcAft>
                <a:spcPct val="0"/>
              </a:spcAft>
              <a:buClrTx/>
              <a:buSzTx/>
              <a:buNone/>
            </a:pPr>
            <a:endParaRPr lang="fr-FR" altLang="fr-FR" sz="1200" b="1" dirty="0">
              <a:solidFill>
                <a:prstClr val="white"/>
              </a:solidFill>
              <a:latin typeface="Calibri" panose="020F0502020204030204" pitchFamily="34" charset="0"/>
              <a:cs typeface="Arial" panose="020B0604020202020204" pitchFamily="34" charset="0"/>
            </a:endParaRPr>
          </a:p>
          <a:p>
            <a:pPr defTabSz="906250" fontAlgn="base">
              <a:spcBef>
                <a:spcPct val="0"/>
              </a:spcBef>
              <a:spcAft>
                <a:spcPct val="0"/>
              </a:spcAft>
              <a:buClrTx/>
              <a:buSzTx/>
              <a:buNone/>
            </a:pPr>
            <a:r>
              <a:rPr lang="fr-FR" altLang="fr-FR" sz="1200" b="1" dirty="0">
                <a:solidFill>
                  <a:prstClr val="white"/>
                </a:solidFill>
                <a:latin typeface="Calibri" panose="020F0502020204030204" pitchFamily="34" charset="0"/>
                <a:cs typeface="Arial" panose="020B0604020202020204" pitchFamily="34" charset="0"/>
              </a:rPr>
              <a:t>2021, Un cap maintenu----------------------------p.4       </a:t>
            </a:r>
          </a:p>
          <a:p>
            <a:pPr defTabSz="906250" fontAlgn="base">
              <a:spcBef>
                <a:spcPct val="0"/>
              </a:spcBef>
              <a:spcAft>
                <a:spcPct val="0"/>
              </a:spcAft>
              <a:buClrTx/>
              <a:buSzTx/>
              <a:buNone/>
            </a:pPr>
            <a:endParaRPr lang="fr-FR" altLang="fr-FR" sz="1200" b="1" dirty="0">
              <a:solidFill>
                <a:prstClr val="white"/>
              </a:solidFill>
              <a:latin typeface="Calibri" panose="020F0502020204030204" pitchFamily="34" charset="0"/>
              <a:cs typeface="Arial" panose="020B0604020202020204" pitchFamily="34" charset="0"/>
            </a:endParaRPr>
          </a:p>
          <a:p>
            <a:pPr defTabSz="906250" fontAlgn="base">
              <a:spcBef>
                <a:spcPct val="0"/>
              </a:spcBef>
              <a:spcAft>
                <a:spcPct val="0"/>
              </a:spcAft>
              <a:buClrTx/>
              <a:buSzTx/>
              <a:buNone/>
            </a:pPr>
            <a:r>
              <a:rPr lang="fr-FR" altLang="fr-FR" sz="1200" b="1" dirty="0">
                <a:solidFill>
                  <a:prstClr val="white"/>
                </a:solidFill>
                <a:latin typeface="Calibri" panose="020F0502020204030204" pitchFamily="34" charset="0"/>
                <a:cs typeface="Arial" panose="020B0604020202020204" pitchFamily="34" charset="0"/>
              </a:rPr>
              <a:t>Notre vision, nos valeurs, nos buts-------------p.6</a:t>
            </a:r>
          </a:p>
          <a:p>
            <a:pPr defTabSz="906250" fontAlgn="base">
              <a:spcBef>
                <a:spcPct val="0"/>
              </a:spcBef>
              <a:spcAft>
                <a:spcPct val="0"/>
              </a:spcAft>
              <a:buClrTx/>
              <a:buSzTx/>
              <a:buNone/>
            </a:pPr>
            <a:endParaRPr lang="fr-FR" altLang="fr-FR" sz="1200" b="1" dirty="0">
              <a:solidFill>
                <a:prstClr val="white"/>
              </a:solidFill>
              <a:latin typeface="Calibri" panose="020F0502020204030204" pitchFamily="34" charset="0"/>
              <a:cs typeface="Arial" panose="020B0604020202020204" pitchFamily="34" charset="0"/>
            </a:endParaRPr>
          </a:p>
          <a:p>
            <a:pPr defTabSz="906250" fontAlgn="base">
              <a:spcBef>
                <a:spcPct val="0"/>
              </a:spcBef>
              <a:spcAft>
                <a:spcPct val="0"/>
              </a:spcAft>
              <a:buClrTx/>
              <a:buSzTx/>
              <a:buNone/>
            </a:pPr>
            <a:r>
              <a:rPr lang="fr-FR" altLang="fr-FR" sz="1200" b="1" dirty="0">
                <a:solidFill>
                  <a:prstClr val="white"/>
                </a:solidFill>
                <a:latin typeface="Calibri" panose="020F0502020204030204" pitchFamily="34" charset="0"/>
                <a:cs typeface="Arial" panose="020B0604020202020204" pitchFamily="34" charset="0"/>
              </a:rPr>
              <a:t>L’histoire se poursuit-------------------------------p.7</a:t>
            </a:r>
          </a:p>
          <a:p>
            <a:pPr defTabSz="906250" fontAlgn="base">
              <a:spcBef>
                <a:spcPct val="0"/>
              </a:spcBef>
              <a:spcAft>
                <a:spcPct val="0"/>
              </a:spcAft>
              <a:buClrTx/>
              <a:buSzTx/>
              <a:buNone/>
            </a:pPr>
            <a:endParaRPr lang="fr-FR" altLang="fr-FR" sz="1200" b="1" dirty="0">
              <a:solidFill>
                <a:prstClr val="white"/>
              </a:solidFill>
              <a:latin typeface="Calibri" panose="020F0502020204030204" pitchFamily="34" charset="0"/>
              <a:cs typeface="Arial" panose="020B0604020202020204" pitchFamily="34" charset="0"/>
            </a:endParaRPr>
          </a:p>
          <a:p>
            <a:pPr defTabSz="906250" fontAlgn="base">
              <a:spcBef>
                <a:spcPct val="0"/>
              </a:spcBef>
              <a:spcAft>
                <a:spcPct val="0"/>
              </a:spcAft>
              <a:buClrTx/>
              <a:buSzTx/>
              <a:buNone/>
            </a:pPr>
            <a:r>
              <a:rPr lang="fr-FR" altLang="fr-FR" sz="1200" b="1" dirty="0">
                <a:solidFill>
                  <a:prstClr val="white"/>
                </a:solidFill>
                <a:latin typeface="Calibri" panose="020F0502020204030204" pitchFamily="34" charset="0"/>
                <a:cs typeface="Arial" panose="020B0604020202020204" pitchFamily="34" charset="0"/>
              </a:rPr>
              <a:t>IAF Réseau et la psychiatrie citoyenne--------p.8</a:t>
            </a:r>
          </a:p>
          <a:p>
            <a:pPr defTabSz="906250" fontAlgn="base">
              <a:spcBef>
                <a:spcPct val="0"/>
              </a:spcBef>
              <a:spcAft>
                <a:spcPct val="0"/>
              </a:spcAft>
              <a:buClrTx/>
              <a:buSzTx/>
              <a:buNone/>
            </a:pPr>
            <a:endParaRPr lang="fr-FR" altLang="fr-FR" sz="1200" b="1" dirty="0">
              <a:solidFill>
                <a:prstClr val="white"/>
              </a:solidFill>
              <a:latin typeface="Calibri" panose="020F0502020204030204" pitchFamily="34" charset="0"/>
              <a:cs typeface="Arial" panose="020B0604020202020204" pitchFamily="34" charset="0"/>
            </a:endParaRPr>
          </a:p>
          <a:p>
            <a:pPr defTabSz="906250" fontAlgn="base">
              <a:spcBef>
                <a:spcPct val="0"/>
              </a:spcBef>
              <a:spcAft>
                <a:spcPct val="0"/>
              </a:spcAft>
              <a:buClrTx/>
              <a:buSzTx/>
              <a:buNone/>
            </a:pPr>
            <a:r>
              <a:rPr lang="en-US" altLang="fr-FR" sz="1200" b="1" dirty="0">
                <a:solidFill>
                  <a:prstClr val="white"/>
                </a:solidFill>
                <a:latin typeface="Calibri" panose="020F0502020204030204" pitchFamily="34" charset="0"/>
                <a:cs typeface="Arial" panose="020B0604020202020204" pitchFamily="34" charset="0"/>
              </a:rPr>
              <a:t>Le conseil d ’administration----------------------p.9-10</a:t>
            </a:r>
            <a:endParaRPr lang="fr-FR" altLang="fr-FR" sz="1200" b="1" dirty="0">
              <a:solidFill>
                <a:prstClr val="white"/>
              </a:solidFill>
              <a:latin typeface="Calibri" panose="020F0502020204030204" pitchFamily="34" charset="0"/>
              <a:cs typeface="Arial" panose="020B0604020202020204" pitchFamily="34" charset="0"/>
            </a:endParaRPr>
          </a:p>
          <a:p>
            <a:pPr defTabSz="906250" fontAlgn="base">
              <a:spcBef>
                <a:spcPct val="0"/>
              </a:spcBef>
              <a:spcAft>
                <a:spcPct val="0"/>
              </a:spcAft>
              <a:buClrTx/>
              <a:buSzTx/>
              <a:buNone/>
            </a:pPr>
            <a:r>
              <a:rPr lang="fr-FR" altLang="fr-FR" sz="1200" b="1" dirty="0">
                <a:solidFill>
                  <a:prstClr val="white"/>
                </a:solidFill>
                <a:latin typeface="Calibri" panose="020F0502020204030204" pitchFamily="34" charset="0"/>
                <a:cs typeface="Arial" panose="020B0604020202020204" pitchFamily="34" charset="0"/>
              </a:rPr>
              <a:t> </a:t>
            </a:r>
          </a:p>
          <a:p>
            <a:pPr defTabSz="906250" fontAlgn="base">
              <a:spcBef>
                <a:spcPct val="0"/>
              </a:spcBef>
              <a:spcAft>
                <a:spcPct val="0"/>
              </a:spcAft>
              <a:buClrTx/>
              <a:buSzTx/>
              <a:buNone/>
            </a:pPr>
            <a:r>
              <a:rPr lang="fr-FR" altLang="fr-FR" sz="1200" b="1" dirty="0">
                <a:solidFill>
                  <a:prstClr val="white"/>
                </a:solidFill>
                <a:latin typeface="Calibri" panose="020F0502020204030204" pitchFamily="34" charset="0"/>
                <a:cs typeface="Arial" panose="020B0604020202020204" pitchFamily="34" charset="0"/>
              </a:rPr>
              <a:t>Les membres actifs---------------------------------p.11-12</a:t>
            </a:r>
          </a:p>
          <a:p>
            <a:pPr defTabSz="906250" fontAlgn="base">
              <a:spcBef>
                <a:spcPct val="0"/>
              </a:spcBef>
              <a:spcAft>
                <a:spcPct val="0"/>
              </a:spcAft>
              <a:buClrTx/>
              <a:buSzTx/>
              <a:buNone/>
            </a:pPr>
            <a:endParaRPr lang="fr-FR" altLang="fr-FR" sz="1200" b="1" dirty="0">
              <a:solidFill>
                <a:prstClr val="white"/>
              </a:solidFill>
              <a:latin typeface="Calibri" panose="020F0502020204030204" pitchFamily="34" charset="0"/>
              <a:cs typeface="Arial" panose="020B0604020202020204" pitchFamily="34" charset="0"/>
            </a:endParaRPr>
          </a:p>
          <a:p>
            <a:pPr defTabSz="906250" fontAlgn="base">
              <a:spcBef>
                <a:spcPct val="0"/>
              </a:spcBef>
              <a:spcAft>
                <a:spcPct val="0"/>
              </a:spcAft>
              <a:buClrTx/>
              <a:buSzTx/>
              <a:buNone/>
            </a:pPr>
            <a:r>
              <a:rPr lang="fr-FR" altLang="fr-FR" sz="1200" b="1" dirty="0">
                <a:solidFill>
                  <a:prstClr val="white"/>
                </a:solidFill>
                <a:latin typeface="Calibri" panose="020F0502020204030204" pitchFamily="34" charset="0"/>
                <a:cs typeface="Arial" panose="020B0604020202020204" pitchFamily="34" charset="0"/>
              </a:rPr>
              <a:t>Evènements et temps forts………………………..p.13-15 </a:t>
            </a:r>
          </a:p>
          <a:p>
            <a:pPr defTabSz="906250" fontAlgn="base">
              <a:spcBef>
                <a:spcPct val="0"/>
              </a:spcBef>
              <a:spcAft>
                <a:spcPct val="0"/>
              </a:spcAft>
              <a:buClrTx/>
              <a:buSzTx/>
              <a:buNone/>
            </a:pPr>
            <a:endParaRPr lang="fr-FR" altLang="fr-FR" sz="1200" b="1" dirty="0">
              <a:solidFill>
                <a:prstClr val="white"/>
              </a:solidFill>
              <a:latin typeface="Calibri" panose="020F0502020204030204" pitchFamily="34" charset="0"/>
              <a:cs typeface="Arial" panose="020B0604020202020204" pitchFamily="34" charset="0"/>
            </a:endParaRPr>
          </a:p>
          <a:p>
            <a:pPr defTabSz="906250" fontAlgn="base">
              <a:spcBef>
                <a:spcPct val="0"/>
              </a:spcBef>
              <a:spcAft>
                <a:spcPct val="0"/>
              </a:spcAft>
              <a:buClrTx/>
              <a:buSzTx/>
              <a:buNone/>
            </a:pPr>
            <a:r>
              <a:rPr lang="fr-FR" altLang="fr-FR" sz="1200" b="1" dirty="0">
                <a:solidFill>
                  <a:prstClr val="white"/>
                </a:solidFill>
                <a:latin typeface="Calibri" panose="020F0502020204030204" pitchFamily="34" charset="0"/>
                <a:cs typeface="Arial" panose="020B0604020202020204" pitchFamily="34" charset="0"/>
              </a:rPr>
              <a:t>Les ateliers…………………………………………………p.16</a:t>
            </a:r>
          </a:p>
          <a:p>
            <a:pPr defTabSz="906250" fontAlgn="base">
              <a:spcBef>
                <a:spcPct val="0"/>
              </a:spcBef>
              <a:spcAft>
                <a:spcPct val="0"/>
              </a:spcAft>
              <a:buClrTx/>
              <a:buSzTx/>
              <a:buNone/>
            </a:pPr>
            <a:endParaRPr lang="fr-FR" altLang="fr-FR" sz="1200" b="1" dirty="0">
              <a:solidFill>
                <a:prstClr val="white"/>
              </a:solidFill>
              <a:latin typeface="Calibri" panose="020F0502020204030204" pitchFamily="34" charset="0"/>
              <a:cs typeface="Arial" panose="020B0604020202020204" pitchFamily="34" charset="0"/>
            </a:endParaRPr>
          </a:p>
          <a:p>
            <a:pPr defTabSz="906250" fontAlgn="base">
              <a:spcBef>
                <a:spcPct val="0"/>
              </a:spcBef>
              <a:spcAft>
                <a:spcPct val="0"/>
              </a:spcAft>
              <a:buClrTx/>
              <a:buSzTx/>
              <a:buNone/>
            </a:pPr>
            <a:r>
              <a:rPr lang="fr-FR" altLang="fr-FR" sz="1200" b="1" dirty="0">
                <a:solidFill>
                  <a:prstClr val="white"/>
                </a:solidFill>
                <a:latin typeface="Calibri" panose="020F0502020204030204" pitchFamily="34" charset="0"/>
                <a:cs typeface="Arial" panose="020B0604020202020204" pitchFamily="34" charset="0"/>
              </a:rPr>
              <a:t>Les sorties …………………………………………………p.17</a:t>
            </a:r>
          </a:p>
          <a:p>
            <a:pPr defTabSz="906250" fontAlgn="base">
              <a:spcBef>
                <a:spcPct val="0"/>
              </a:spcBef>
              <a:spcAft>
                <a:spcPct val="0"/>
              </a:spcAft>
              <a:buClrTx/>
              <a:buSzTx/>
              <a:buNone/>
            </a:pPr>
            <a:endParaRPr lang="fr-FR" altLang="fr-FR" sz="1200" b="1" dirty="0">
              <a:solidFill>
                <a:prstClr val="white"/>
              </a:solidFill>
              <a:latin typeface="Calibri" panose="020F0502020204030204" pitchFamily="34" charset="0"/>
              <a:cs typeface="Arial" panose="020B0604020202020204" pitchFamily="34" charset="0"/>
            </a:endParaRPr>
          </a:p>
          <a:p>
            <a:pPr defTabSz="906250" fontAlgn="base">
              <a:spcBef>
                <a:spcPct val="0"/>
              </a:spcBef>
              <a:spcAft>
                <a:spcPct val="0"/>
              </a:spcAft>
              <a:buClrTx/>
              <a:buSzTx/>
              <a:buNone/>
            </a:pPr>
            <a:r>
              <a:rPr lang="fr-FR" altLang="fr-FR" sz="1200" b="1" dirty="0">
                <a:solidFill>
                  <a:prstClr val="white"/>
                </a:solidFill>
                <a:latin typeface="Calibri" panose="020F0502020204030204" pitchFamily="34" charset="0"/>
                <a:cs typeface="Arial" panose="020B0604020202020204" pitchFamily="34" charset="0"/>
              </a:rPr>
              <a:t>La boutique……………………………………………….p.18 </a:t>
            </a:r>
          </a:p>
          <a:p>
            <a:pPr defTabSz="906250" fontAlgn="base">
              <a:spcBef>
                <a:spcPct val="0"/>
              </a:spcBef>
              <a:spcAft>
                <a:spcPct val="0"/>
              </a:spcAft>
              <a:buClrTx/>
              <a:buSzTx/>
              <a:buNone/>
            </a:pPr>
            <a:endParaRPr lang="fr-FR" altLang="fr-FR" sz="1200" b="1" dirty="0">
              <a:solidFill>
                <a:prstClr val="white"/>
              </a:solidFill>
              <a:latin typeface="Calibri" panose="020F0502020204030204" pitchFamily="34" charset="0"/>
              <a:cs typeface="Arial" panose="020B0604020202020204" pitchFamily="34" charset="0"/>
            </a:endParaRPr>
          </a:p>
          <a:p>
            <a:pPr defTabSz="906250" fontAlgn="base">
              <a:spcBef>
                <a:spcPct val="0"/>
              </a:spcBef>
              <a:spcAft>
                <a:spcPct val="0"/>
              </a:spcAft>
              <a:buClrTx/>
              <a:buSzTx/>
              <a:buNone/>
            </a:pPr>
            <a:r>
              <a:rPr lang="fr-FR" altLang="fr-FR" sz="1200" b="1" dirty="0">
                <a:solidFill>
                  <a:prstClr val="white"/>
                </a:solidFill>
                <a:latin typeface="Calibri" panose="020F0502020204030204" pitchFamily="34" charset="0"/>
                <a:cs typeface="Arial" panose="020B0604020202020204" pitchFamily="34" charset="0"/>
              </a:rPr>
              <a:t>Les activités - Quelques chiffres………………..p.19-21</a:t>
            </a:r>
          </a:p>
          <a:p>
            <a:pPr defTabSz="906250" fontAlgn="base">
              <a:spcBef>
                <a:spcPct val="0"/>
              </a:spcBef>
              <a:spcAft>
                <a:spcPct val="0"/>
              </a:spcAft>
              <a:buClrTx/>
              <a:buSzTx/>
              <a:buNone/>
            </a:pPr>
            <a:endParaRPr lang="fr-FR" altLang="fr-FR" sz="1200" b="1" dirty="0">
              <a:solidFill>
                <a:prstClr val="white"/>
              </a:solidFill>
              <a:latin typeface="Calibri" panose="020F0502020204030204" pitchFamily="34" charset="0"/>
              <a:cs typeface="Arial" panose="020B0604020202020204" pitchFamily="34" charset="0"/>
            </a:endParaRPr>
          </a:p>
          <a:p>
            <a:pPr defTabSz="906250" fontAlgn="base">
              <a:spcBef>
                <a:spcPct val="0"/>
              </a:spcBef>
              <a:spcAft>
                <a:spcPct val="0"/>
              </a:spcAft>
              <a:buClrTx/>
              <a:buSzTx/>
              <a:buNone/>
            </a:pPr>
            <a:r>
              <a:rPr lang="fr-FR" altLang="fr-FR" sz="1200" b="1" dirty="0">
                <a:solidFill>
                  <a:prstClr val="white"/>
                </a:solidFill>
                <a:latin typeface="Calibri" panose="020F0502020204030204" pitchFamily="34" charset="0"/>
                <a:cs typeface="Arial" panose="020B0604020202020204" pitchFamily="34" charset="0"/>
              </a:rPr>
              <a:t>Témoignages……………………………………………..p.22</a:t>
            </a:r>
          </a:p>
          <a:p>
            <a:pPr defTabSz="906250" fontAlgn="base">
              <a:spcBef>
                <a:spcPct val="0"/>
              </a:spcBef>
              <a:spcAft>
                <a:spcPct val="0"/>
              </a:spcAft>
              <a:buClrTx/>
              <a:buSzTx/>
              <a:buNone/>
            </a:pPr>
            <a:endParaRPr lang="fr-FR" altLang="fr-FR" sz="1200" b="1" dirty="0">
              <a:solidFill>
                <a:prstClr val="white"/>
              </a:solidFill>
              <a:latin typeface="Calibri" panose="020F0502020204030204" pitchFamily="34" charset="0"/>
              <a:cs typeface="Arial" panose="020B0604020202020204" pitchFamily="34" charset="0"/>
            </a:endParaRPr>
          </a:p>
          <a:p>
            <a:pPr defTabSz="906250" fontAlgn="base">
              <a:spcBef>
                <a:spcPct val="0"/>
              </a:spcBef>
              <a:spcAft>
                <a:spcPct val="0"/>
              </a:spcAft>
              <a:buClrTx/>
              <a:buSzTx/>
              <a:buNone/>
            </a:pPr>
            <a:r>
              <a:rPr lang="fr-FR" altLang="fr-FR" sz="1200" b="1" dirty="0">
                <a:solidFill>
                  <a:prstClr val="white"/>
                </a:solidFill>
                <a:latin typeface="Calibri" panose="020F0502020204030204" pitchFamily="34" charset="0"/>
                <a:cs typeface="Arial" panose="020B0604020202020204" pitchFamily="34" charset="0"/>
              </a:rPr>
              <a:t>Partenariats……………………………………………….p.22</a:t>
            </a:r>
          </a:p>
          <a:p>
            <a:pPr defTabSz="906250" fontAlgn="base">
              <a:spcBef>
                <a:spcPct val="0"/>
              </a:spcBef>
              <a:spcAft>
                <a:spcPct val="0"/>
              </a:spcAft>
              <a:buClrTx/>
              <a:buSzTx/>
              <a:buNone/>
            </a:pPr>
            <a:endParaRPr lang="fr-FR" altLang="fr-FR" sz="1200" b="1" dirty="0">
              <a:solidFill>
                <a:prstClr val="white"/>
              </a:solidFill>
              <a:latin typeface="Calibri" panose="020F0502020204030204" pitchFamily="34" charset="0"/>
              <a:cs typeface="Arial" panose="020B0604020202020204" pitchFamily="34" charset="0"/>
            </a:endParaRPr>
          </a:p>
          <a:p>
            <a:pPr defTabSz="906250" fontAlgn="base">
              <a:spcBef>
                <a:spcPct val="0"/>
              </a:spcBef>
              <a:spcAft>
                <a:spcPct val="0"/>
              </a:spcAft>
              <a:buClrTx/>
              <a:buSzTx/>
              <a:buNone/>
            </a:pPr>
            <a:r>
              <a:rPr lang="fr-FR" altLang="fr-FR" sz="1200" b="1" dirty="0">
                <a:solidFill>
                  <a:prstClr val="white"/>
                </a:solidFill>
                <a:latin typeface="Calibri" panose="020F0502020204030204" pitchFamily="34" charset="0"/>
                <a:cs typeface="Arial" panose="020B0604020202020204" pitchFamily="34" charset="0"/>
              </a:rPr>
              <a:t>Communication…………………………………………p.23</a:t>
            </a:r>
          </a:p>
          <a:p>
            <a:pPr defTabSz="906250" fontAlgn="base">
              <a:spcBef>
                <a:spcPct val="0"/>
              </a:spcBef>
              <a:spcAft>
                <a:spcPct val="0"/>
              </a:spcAft>
              <a:buClrTx/>
              <a:buSzTx/>
              <a:buNone/>
            </a:pPr>
            <a:endParaRPr lang="fr-FR" altLang="fr-FR" sz="1200" b="1" dirty="0">
              <a:solidFill>
                <a:prstClr val="white"/>
              </a:solidFill>
              <a:latin typeface="Calibri" panose="020F0502020204030204" pitchFamily="34" charset="0"/>
              <a:cs typeface="Arial" panose="020B0604020202020204" pitchFamily="34" charset="0"/>
            </a:endParaRPr>
          </a:p>
          <a:p>
            <a:pPr defTabSz="906250" fontAlgn="base">
              <a:spcBef>
                <a:spcPct val="0"/>
              </a:spcBef>
              <a:spcAft>
                <a:spcPct val="0"/>
              </a:spcAft>
              <a:buClrTx/>
              <a:buSzTx/>
              <a:buNone/>
            </a:pPr>
            <a:r>
              <a:rPr lang="fr-FR" altLang="fr-FR" sz="1200" b="1" dirty="0">
                <a:solidFill>
                  <a:prstClr val="white"/>
                </a:solidFill>
                <a:latin typeface="Calibri" panose="020F0502020204030204" pitchFamily="34" charset="0"/>
                <a:cs typeface="Arial" panose="020B0604020202020204" pitchFamily="34" charset="0"/>
              </a:rPr>
              <a:t>Rapport financier  2020---------------------------p-24-27</a:t>
            </a:r>
          </a:p>
          <a:p>
            <a:pPr defTabSz="906250" fontAlgn="base">
              <a:spcBef>
                <a:spcPct val="0"/>
              </a:spcBef>
              <a:spcAft>
                <a:spcPct val="0"/>
              </a:spcAft>
              <a:buClrTx/>
              <a:buSzTx/>
              <a:buNone/>
            </a:pPr>
            <a:endParaRPr lang="fr-FR" altLang="fr-FR" sz="1200" b="1" dirty="0">
              <a:solidFill>
                <a:prstClr val="white"/>
              </a:solidFill>
              <a:latin typeface="Calibri" panose="020F0502020204030204" pitchFamily="34" charset="0"/>
              <a:cs typeface="Arial" panose="020B0604020202020204" pitchFamily="34" charset="0"/>
            </a:endParaRPr>
          </a:p>
          <a:p>
            <a:pPr defTabSz="906250" fontAlgn="base">
              <a:spcBef>
                <a:spcPct val="0"/>
              </a:spcBef>
              <a:spcAft>
                <a:spcPct val="0"/>
              </a:spcAft>
              <a:buClrTx/>
              <a:buSzTx/>
              <a:buNone/>
            </a:pPr>
            <a:r>
              <a:rPr lang="fr-FR" altLang="fr-FR" sz="1200" b="1" dirty="0">
                <a:solidFill>
                  <a:prstClr val="white"/>
                </a:solidFill>
                <a:latin typeface="Calibri" panose="020F0502020204030204" pitchFamily="34" charset="0"/>
                <a:cs typeface="Arial" panose="020B0604020202020204" pitchFamily="34" charset="0"/>
              </a:rPr>
              <a:t>Vers de nouveaux horizons-----------------------p.28</a:t>
            </a:r>
          </a:p>
          <a:p>
            <a:pPr defTabSz="906250" fontAlgn="base">
              <a:spcBef>
                <a:spcPct val="0"/>
              </a:spcBef>
              <a:spcAft>
                <a:spcPct val="0"/>
              </a:spcAft>
              <a:buClrTx/>
              <a:buSzTx/>
              <a:buNone/>
            </a:pPr>
            <a:endParaRPr lang="fr-FR" altLang="fr-FR" sz="1200" dirty="0">
              <a:solidFill>
                <a:prstClr val="white"/>
              </a:solidFill>
              <a:latin typeface="Calibri" panose="020F0502020204030204" pitchFamily="34" charset="0"/>
              <a:cs typeface="Arial" panose="020B0604020202020204" pitchFamily="34" charset="0"/>
            </a:endParaRPr>
          </a:p>
          <a:p>
            <a:pPr defTabSz="906250" fontAlgn="base">
              <a:spcBef>
                <a:spcPct val="0"/>
              </a:spcBef>
              <a:spcAft>
                <a:spcPct val="0"/>
              </a:spcAft>
              <a:buClrTx/>
              <a:buSzTx/>
              <a:buNone/>
            </a:pPr>
            <a:r>
              <a:rPr lang="fr-FR" altLang="fr-FR" sz="1200" dirty="0">
                <a:solidFill>
                  <a:prstClr val="white"/>
                </a:solidFill>
                <a:latin typeface="Calibri" panose="020F0502020204030204" pitchFamily="34" charset="0"/>
                <a:cs typeface="Arial" panose="020B0604020202020204" pitchFamily="34" charset="0"/>
              </a:rPr>
              <a:t>Remerciements----------------------------p.26</a:t>
            </a:r>
          </a:p>
          <a:p>
            <a:pPr defTabSz="906250" fontAlgn="base">
              <a:spcBef>
                <a:spcPct val="0"/>
              </a:spcBef>
              <a:spcAft>
                <a:spcPct val="0"/>
              </a:spcAft>
              <a:buClrTx/>
              <a:buSzTx/>
              <a:buNone/>
            </a:pPr>
            <a:endParaRPr lang="fr-FR" altLang="fr-FR" sz="1628" dirty="0">
              <a:solidFill>
                <a:prstClr val="white"/>
              </a:solidFill>
              <a:latin typeface="Calibri" panose="020F0502020204030204" pitchFamily="34" charset="0"/>
              <a:cs typeface="Arial" panose="020B0604020202020204" pitchFamily="34" charset="0"/>
            </a:endParaRPr>
          </a:p>
        </p:txBody>
      </p:sp>
      <p:sp>
        <p:nvSpPr>
          <p:cNvPr id="8200" name="ZoneTexte 2">
            <a:extLst>
              <a:ext uri="{FF2B5EF4-FFF2-40B4-BE49-F238E27FC236}">
                <a16:creationId xmlns="" xmlns:a16="http://schemas.microsoft.com/office/drawing/2014/main" id="{7789B60A-F588-4592-85A4-F7FAAA0200C9}"/>
              </a:ext>
            </a:extLst>
          </p:cNvPr>
          <p:cNvSpPr txBox="1">
            <a:spLocks noChangeArrowheads="1"/>
          </p:cNvSpPr>
          <p:nvPr/>
        </p:nvSpPr>
        <p:spPr bwMode="auto">
          <a:xfrm>
            <a:off x="7820788" y="592211"/>
            <a:ext cx="4380355" cy="6258123"/>
          </a:xfrm>
          <a:prstGeom prst="rect">
            <a:avLst/>
          </a:prstGeom>
          <a:solidFill>
            <a:schemeClr val="tx2">
              <a:lumMod val="60000"/>
              <a:lumOff val="40000"/>
            </a:schemeClr>
          </a:solidFill>
          <a:ln>
            <a:noFill/>
          </a:ln>
        </p:spPr>
        <p:txBody>
          <a:bodyPr wrap="square">
            <a:spAutoFit/>
          </a:bodyPr>
          <a:lstStyle>
            <a:lvl1pPr marL="49213">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marL="44523" defTabSz="906250" fontAlgn="base">
              <a:spcBef>
                <a:spcPct val="0"/>
              </a:spcBef>
              <a:spcAft>
                <a:spcPct val="0"/>
              </a:spcAft>
              <a:buClrTx/>
              <a:buSzTx/>
              <a:buNone/>
            </a:pPr>
            <a:endParaRPr lang="fr-FR" altLang="fr-FR" sz="1267" dirty="0">
              <a:solidFill>
                <a:prstClr val="white"/>
              </a:solidFill>
              <a:latin typeface="Calibri" panose="020F0502020204030204" pitchFamily="34" charset="0"/>
              <a:cs typeface="Arial" panose="020B0604020202020204" pitchFamily="34" charset="0"/>
            </a:endParaRPr>
          </a:p>
          <a:p>
            <a:pPr marL="44523" defTabSz="906250" fontAlgn="base">
              <a:spcBef>
                <a:spcPct val="0"/>
              </a:spcBef>
              <a:spcAft>
                <a:spcPct val="0"/>
              </a:spcAft>
              <a:buClrTx/>
              <a:buSzTx/>
              <a:buNone/>
            </a:pPr>
            <a:endParaRPr lang="fr-FR" altLang="fr-FR" sz="1628" b="1" dirty="0">
              <a:solidFill>
                <a:prstClr val="black"/>
              </a:solidFill>
              <a:latin typeface="Calibri" panose="020F0502020204030204" pitchFamily="34" charset="0"/>
              <a:cs typeface="Arial" panose="020B0604020202020204" pitchFamily="34" charset="0"/>
            </a:endParaRPr>
          </a:p>
          <a:p>
            <a:pPr marL="44523" defTabSz="906250" fontAlgn="base">
              <a:spcBef>
                <a:spcPct val="0"/>
              </a:spcBef>
              <a:spcAft>
                <a:spcPct val="0"/>
              </a:spcAft>
              <a:buClrTx/>
              <a:buSzTx/>
              <a:buNone/>
            </a:pPr>
            <a:r>
              <a:rPr lang="fr-FR" altLang="fr-FR" sz="1628" b="1" dirty="0">
                <a:solidFill>
                  <a:prstClr val="black"/>
                </a:solidFill>
                <a:latin typeface="Calibri" panose="020F0502020204030204" pitchFamily="34" charset="0"/>
                <a:cs typeface="Arial" panose="020B0604020202020204" pitchFamily="34" charset="0"/>
              </a:rPr>
              <a:t>          </a:t>
            </a:r>
            <a:endParaRPr lang="fr-FR" altLang="fr-FR" sz="814" b="1" dirty="0">
              <a:solidFill>
                <a:prstClr val="black"/>
              </a:solidFill>
              <a:latin typeface="Calibri" panose="020F0502020204030204" pitchFamily="34" charset="0"/>
              <a:cs typeface="Arial" panose="020B0604020202020204" pitchFamily="34" charset="0"/>
            </a:endParaRPr>
          </a:p>
          <a:p>
            <a:pPr marL="44523" algn="ctr" defTabSz="906250" fontAlgn="base">
              <a:spcBef>
                <a:spcPct val="0"/>
              </a:spcBef>
              <a:spcAft>
                <a:spcPct val="0"/>
              </a:spcAft>
              <a:buClrTx/>
              <a:buSzTx/>
              <a:buNone/>
            </a:pPr>
            <a:r>
              <a:rPr lang="fr-FR" altLang="fr-FR" sz="1628" b="1" dirty="0">
                <a:solidFill>
                  <a:prstClr val="black"/>
                </a:solidFill>
                <a:latin typeface="Calibri" panose="020F0502020204030204" pitchFamily="34" charset="0"/>
                <a:cs typeface="Arial" panose="020B0604020202020204" pitchFamily="34" charset="0"/>
              </a:rPr>
              <a:t>      10 Juin 2013 </a:t>
            </a:r>
          </a:p>
          <a:p>
            <a:pPr marL="44523" algn="ctr" defTabSz="906250" fontAlgn="base">
              <a:spcBef>
                <a:spcPct val="0"/>
              </a:spcBef>
              <a:spcAft>
                <a:spcPct val="0"/>
              </a:spcAft>
              <a:buClrTx/>
              <a:buSzTx/>
              <a:buNone/>
            </a:pPr>
            <a:r>
              <a:rPr lang="fr-FR" altLang="fr-FR" sz="1400" dirty="0">
                <a:solidFill>
                  <a:schemeClr val="bg1"/>
                </a:solidFill>
                <a:latin typeface="Calibri" panose="020F0502020204030204" pitchFamily="34" charset="0"/>
                <a:cs typeface="Arial" panose="020B0604020202020204" pitchFamily="34" charset="0"/>
              </a:rPr>
              <a:t>Création de Terre d’Arcs en Ciel  </a:t>
            </a:r>
          </a:p>
          <a:p>
            <a:pPr marL="44523" defTabSz="906250" fontAlgn="base">
              <a:spcBef>
                <a:spcPct val="0"/>
              </a:spcBef>
              <a:spcAft>
                <a:spcPct val="0"/>
              </a:spcAft>
              <a:buClrTx/>
              <a:buSzTx/>
              <a:buNone/>
            </a:pPr>
            <a:r>
              <a:rPr lang="fr-FR" altLang="fr-FR" sz="1628" dirty="0">
                <a:solidFill>
                  <a:schemeClr val="bg1"/>
                </a:solidFill>
                <a:latin typeface="Calibri" panose="020F0502020204030204" pitchFamily="34" charset="0"/>
                <a:cs typeface="Arial" panose="020B0604020202020204" pitchFamily="34" charset="0"/>
              </a:rPr>
              <a:t>      </a:t>
            </a:r>
          </a:p>
          <a:p>
            <a:pPr marL="44523" algn="ctr" defTabSz="906250" fontAlgn="base">
              <a:spcBef>
                <a:spcPct val="0"/>
              </a:spcBef>
              <a:spcAft>
                <a:spcPct val="0"/>
              </a:spcAft>
              <a:buClrTx/>
              <a:buSzTx/>
              <a:buNone/>
            </a:pPr>
            <a:r>
              <a:rPr lang="fr-FR" altLang="fr-FR" sz="1628" b="1" dirty="0">
                <a:solidFill>
                  <a:prstClr val="black"/>
                </a:solidFill>
                <a:latin typeface="Calibri" panose="020F0502020204030204" pitchFamily="34" charset="0"/>
                <a:cs typeface="Arial" panose="020B0604020202020204" pitchFamily="34" charset="0"/>
              </a:rPr>
              <a:t>Janvier 2014          </a:t>
            </a:r>
          </a:p>
          <a:p>
            <a:pPr marL="44523" algn="ctr" defTabSz="906250" fontAlgn="base">
              <a:spcBef>
                <a:spcPct val="0"/>
              </a:spcBef>
              <a:spcAft>
                <a:spcPct val="0"/>
              </a:spcAft>
              <a:buClrTx/>
              <a:buSzTx/>
              <a:buNone/>
            </a:pPr>
            <a:r>
              <a:rPr lang="fr-FR" altLang="fr-FR" sz="1448" dirty="0">
                <a:solidFill>
                  <a:prstClr val="white"/>
                </a:solidFill>
                <a:latin typeface="Calibri" panose="020F0502020204030204" pitchFamily="34" charset="0"/>
                <a:cs typeface="Arial" panose="020B0604020202020204" pitchFamily="34" charset="0"/>
              </a:rPr>
              <a:t>Terre d’Arcs en Ciel prend </a:t>
            </a:r>
            <a:br>
              <a:rPr lang="fr-FR" altLang="fr-FR" sz="1448" dirty="0">
                <a:solidFill>
                  <a:prstClr val="white"/>
                </a:solidFill>
                <a:latin typeface="Calibri" panose="020F0502020204030204" pitchFamily="34" charset="0"/>
                <a:cs typeface="Arial" panose="020B0604020202020204" pitchFamily="34" charset="0"/>
              </a:rPr>
            </a:br>
            <a:r>
              <a:rPr lang="fr-FR" altLang="fr-FR" sz="1448" dirty="0">
                <a:solidFill>
                  <a:prstClr val="white"/>
                </a:solidFill>
                <a:latin typeface="Calibri" panose="020F0502020204030204" pitchFamily="34" charset="0"/>
                <a:cs typeface="Arial" panose="020B0604020202020204" pitchFamily="34" charset="0"/>
              </a:rPr>
              <a:t>en charge le lieu d’Accueil et d’Activités et devient membre  d’IAF Réseau Les Invités au Festin</a:t>
            </a:r>
          </a:p>
          <a:p>
            <a:pPr marL="44523" algn="ctr" defTabSz="906250" fontAlgn="base">
              <a:spcBef>
                <a:spcPct val="0"/>
              </a:spcBef>
              <a:spcAft>
                <a:spcPct val="0"/>
              </a:spcAft>
              <a:buClrTx/>
              <a:buSzTx/>
              <a:buNone/>
            </a:pPr>
            <a:r>
              <a:rPr lang="fr-FR" altLang="fr-FR" sz="1448" b="1" dirty="0">
                <a:solidFill>
                  <a:prstClr val="white"/>
                </a:solidFill>
                <a:latin typeface="Calibri" panose="020F0502020204030204" pitchFamily="34" charset="0"/>
                <a:cs typeface="Arial" panose="020B0604020202020204" pitchFamily="34" charset="0"/>
              </a:rPr>
              <a:t>	 	</a:t>
            </a:r>
            <a:endParaRPr lang="fr-FR" altLang="fr-FR" sz="1267" dirty="0">
              <a:solidFill>
                <a:prstClr val="white"/>
              </a:solidFill>
              <a:latin typeface="Calibri" panose="020F0502020204030204" pitchFamily="34" charset="0"/>
              <a:cs typeface="Arial" panose="020B0604020202020204" pitchFamily="34" charset="0"/>
            </a:endParaRPr>
          </a:p>
          <a:p>
            <a:pPr marL="44523" algn="ctr" defTabSz="906250" fontAlgn="base">
              <a:spcBef>
                <a:spcPct val="0"/>
              </a:spcBef>
              <a:spcAft>
                <a:spcPct val="0"/>
              </a:spcAft>
              <a:buClrTx/>
              <a:buSzTx/>
              <a:buNone/>
            </a:pPr>
            <a:r>
              <a:rPr lang="fr-FR" altLang="fr-FR" sz="1628" b="1" dirty="0">
                <a:solidFill>
                  <a:prstClr val="black"/>
                </a:solidFill>
                <a:latin typeface="Calibri" panose="020F0502020204030204" pitchFamily="34" charset="0"/>
                <a:cs typeface="Arial" panose="020B0604020202020204" pitchFamily="34" charset="0"/>
              </a:rPr>
              <a:t>Septembre 2016</a:t>
            </a:r>
          </a:p>
          <a:p>
            <a:pPr marL="44523" algn="ctr" defTabSz="906250" fontAlgn="base">
              <a:spcBef>
                <a:spcPct val="0"/>
              </a:spcBef>
              <a:spcAft>
                <a:spcPct val="0"/>
              </a:spcAft>
              <a:buClrTx/>
              <a:buSzTx/>
              <a:buNone/>
            </a:pPr>
            <a:r>
              <a:rPr lang="fr-FR" altLang="fr-FR" sz="1448" dirty="0">
                <a:solidFill>
                  <a:prstClr val="white"/>
                </a:solidFill>
                <a:latin typeface="Calibri" panose="020F0502020204030204" pitchFamily="34" charset="0"/>
                <a:cs typeface="Arial" panose="020B0604020202020204" pitchFamily="34" charset="0"/>
              </a:rPr>
              <a:t>Location d’un local supplémentaire   </a:t>
            </a:r>
          </a:p>
          <a:p>
            <a:pPr marL="44523" algn="ctr" defTabSz="906250" fontAlgn="base">
              <a:spcBef>
                <a:spcPct val="0"/>
              </a:spcBef>
              <a:spcAft>
                <a:spcPct val="0"/>
              </a:spcAft>
              <a:buClrTx/>
              <a:buSzTx/>
              <a:buNone/>
            </a:pPr>
            <a:r>
              <a:rPr lang="fr-FR" altLang="fr-FR" sz="1448" dirty="0">
                <a:solidFill>
                  <a:prstClr val="white"/>
                </a:solidFill>
                <a:latin typeface="Calibri" panose="020F0502020204030204" pitchFamily="34" charset="0"/>
                <a:cs typeface="Arial" panose="020B0604020202020204" pitchFamily="34" charset="0"/>
              </a:rPr>
              <a:t> au 118 rue du Château</a:t>
            </a:r>
          </a:p>
          <a:p>
            <a:pPr marL="44523" algn="ctr" defTabSz="906250" fontAlgn="base">
              <a:spcBef>
                <a:spcPct val="0"/>
              </a:spcBef>
              <a:spcAft>
                <a:spcPct val="0"/>
              </a:spcAft>
              <a:buClrTx/>
              <a:buSzTx/>
              <a:buNone/>
            </a:pPr>
            <a:r>
              <a:rPr lang="fr-FR" altLang="fr-FR" sz="1267" dirty="0">
                <a:solidFill>
                  <a:prstClr val="white"/>
                </a:solidFill>
                <a:latin typeface="Calibri" panose="020F0502020204030204" pitchFamily="34" charset="0"/>
                <a:cs typeface="Arial" panose="020B0604020202020204" pitchFamily="34" charset="0"/>
              </a:rPr>
              <a:t>		</a:t>
            </a:r>
          </a:p>
          <a:p>
            <a:pPr marL="44523" algn="ctr" defTabSz="906250" fontAlgn="base">
              <a:spcBef>
                <a:spcPct val="0"/>
              </a:spcBef>
              <a:spcAft>
                <a:spcPct val="0"/>
              </a:spcAft>
              <a:buClrTx/>
              <a:buSzTx/>
              <a:buNone/>
            </a:pPr>
            <a:r>
              <a:rPr lang="fr-FR" altLang="fr-FR" sz="1628" b="1" dirty="0">
                <a:solidFill>
                  <a:prstClr val="black"/>
                </a:solidFill>
                <a:latin typeface="Calibri" panose="020F0502020204030204" pitchFamily="34" charset="0"/>
                <a:cs typeface="Arial" panose="020B0604020202020204" pitchFamily="34" charset="0"/>
              </a:rPr>
              <a:t>Décembre 2016</a:t>
            </a:r>
          </a:p>
          <a:p>
            <a:pPr marL="44523" algn="ctr" defTabSz="906250" fontAlgn="base">
              <a:spcBef>
                <a:spcPct val="0"/>
              </a:spcBef>
              <a:spcAft>
                <a:spcPct val="0"/>
              </a:spcAft>
              <a:buClrTx/>
              <a:buSzTx/>
              <a:buNone/>
            </a:pPr>
            <a:r>
              <a:rPr lang="fr-FR" altLang="fr-FR" sz="1448" dirty="0">
                <a:solidFill>
                  <a:prstClr val="white"/>
                </a:solidFill>
                <a:latin typeface="Calibri" panose="020F0502020204030204" pitchFamily="34" charset="0"/>
                <a:cs typeface="Arial" panose="020B0604020202020204" pitchFamily="34" charset="0"/>
              </a:rPr>
              <a:t>Inauguration du 1</a:t>
            </a:r>
            <a:r>
              <a:rPr lang="fr-FR" altLang="fr-FR" sz="1448" baseline="30000" dirty="0">
                <a:solidFill>
                  <a:prstClr val="white"/>
                </a:solidFill>
                <a:latin typeface="Calibri" panose="020F0502020204030204" pitchFamily="34" charset="0"/>
                <a:cs typeface="Arial" panose="020B0604020202020204" pitchFamily="34" charset="0"/>
              </a:rPr>
              <a:t>er</a:t>
            </a:r>
            <a:r>
              <a:rPr lang="fr-FR" altLang="fr-FR" sz="1448" dirty="0">
                <a:solidFill>
                  <a:prstClr val="white"/>
                </a:solidFill>
                <a:latin typeface="Calibri" panose="020F0502020204030204" pitchFamily="34" charset="0"/>
                <a:cs typeface="Arial" panose="020B0604020202020204" pitchFamily="34" charset="0"/>
              </a:rPr>
              <a:t> espace friperie</a:t>
            </a:r>
          </a:p>
          <a:p>
            <a:pPr marL="44523" algn="ctr" defTabSz="906250" fontAlgn="base">
              <a:spcBef>
                <a:spcPct val="0"/>
              </a:spcBef>
              <a:spcAft>
                <a:spcPct val="0"/>
              </a:spcAft>
              <a:buClrTx/>
              <a:buSzTx/>
              <a:buNone/>
            </a:pPr>
            <a:endParaRPr lang="fr-FR" altLang="fr-FR" sz="1448" dirty="0">
              <a:solidFill>
                <a:prstClr val="white"/>
              </a:solidFill>
              <a:latin typeface="Calibri" panose="020F0502020204030204" pitchFamily="34" charset="0"/>
              <a:cs typeface="Arial" panose="020B0604020202020204" pitchFamily="34" charset="0"/>
            </a:endParaRPr>
          </a:p>
          <a:p>
            <a:pPr marL="44523" algn="ctr" defTabSz="906250" fontAlgn="base">
              <a:spcBef>
                <a:spcPct val="0"/>
              </a:spcBef>
              <a:spcAft>
                <a:spcPct val="0"/>
              </a:spcAft>
              <a:buClrTx/>
              <a:buSzTx/>
              <a:buNone/>
            </a:pPr>
            <a:r>
              <a:rPr lang="fr-FR" altLang="fr-FR" sz="1628" b="1" dirty="0">
                <a:solidFill>
                  <a:prstClr val="black"/>
                </a:solidFill>
                <a:latin typeface="Calibri" panose="020F0502020204030204" pitchFamily="34" charset="0"/>
                <a:cs typeface="Arial" panose="020B0604020202020204" pitchFamily="34" charset="0"/>
              </a:rPr>
              <a:t>Mai 2019</a:t>
            </a:r>
          </a:p>
          <a:p>
            <a:pPr marL="44523" algn="ctr" defTabSz="906250" fontAlgn="base">
              <a:spcBef>
                <a:spcPct val="0"/>
              </a:spcBef>
              <a:spcAft>
                <a:spcPct val="0"/>
              </a:spcAft>
              <a:buClrTx/>
              <a:buSzTx/>
              <a:buNone/>
            </a:pPr>
            <a:r>
              <a:rPr lang="fr-FR" altLang="fr-FR" sz="1448" dirty="0">
                <a:solidFill>
                  <a:prstClr val="white"/>
                </a:solidFill>
                <a:latin typeface="Calibri" panose="020F0502020204030204" pitchFamily="34" charset="0"/>
                <a:cs typeface="Arial" panose="020B0604020202020204" pitchFamily="34" charset="0"/>
              </a:rPr>
              <a:t>Inauguration de la boutique solidaire</a:t>
            </a:r>
          </a:p>
          <a:p>
            <a:pPr marL="44523" algn="ctr" defTabSz="906250" fontAlgn="base">
              <a:spcBef>
                <a:spcPct val="0"/>
              </a:spcBef>
              <a:spcAft>
                <a:spcPct val="0"/>
              </a:spcAft>
              <a:buClrTx/>
              <a:buSzTx/>
              <a:buNone/>
            </a:pPr>
            <a:endParaRPr lang="fr-FR" altLang="fr-FR" sz="1448" dirty="0">
              <a:solidFill>
                <a:prstClr val="white"/>
              </a:solidFill>
              <a:latin typeface="Calibri" panose="020F0502020204030204" pitchFamily="34" charset="0"/>
              <a:cs typeface="Arial" panose="020B0604020202020204" pitchFamily="34" charset="0"/>
            </a:endParaRPr>
          </a:p>
          <a:p>
            <a:pPr marL="44523" algn="ctr" defTabSz="906250" fontAlgn="base">
              <a:spcBef>
                <a:spcPct val="0"/>
              </a:spcBef>
              <a:spcAft>
                <a:spcPct val="0"/>
              </a:spcAft>
              <a:buClrTx/>
              <a:buSzTx/>
              <a:buNone/>
            </a:pPr>
            <a:r>
              <a:rPr lang="fr-FR" altLang="fr-FR" sz="1600" b="1" dirty="0">
                <a:solidFill>
                  <a:schemeClr val="tx1"/>
                </a:solidFill>
                <a:latin typeface="Calibri" panose="020F0502020204030204" pitchFamily="34" charset="0"/>
                <a:cs typeface="Arial" panose="020B0604020202020204" pitchFamily="34" charset="0"/>
              </a:rPr>
              <a:t>Décembre 2021</a:t>
            </a:r>
          </a:p>
          <a:p>
            <a:pPr marL="44523" algn="ctr" defTabSz="906250" fontAlgn="base">
              <a:spcBef>
                <a:spcPct val="0"/>
              </a:spcBef>
              <a:spcAft>
                <a:spcPct val="0"/>
              </a:spcAft>
              <a:buClrTx/>
              <a:buSzTx/>
              <a:buNone/>
            </a:pPr>
            <a:r>
              <a:rPr lang="fr-FR" altLang="fr-FR" sz="1400" dirty="0">
                <a:solidFill>
                  <a:schemeClr val="bg1"/>
                </a:solidFill>
                <a:latin typeface="Calibri" panose="020F0502020204030204" pitchFamily="34" charset="0"/>
                <a:cs typeface="Arial" panose="020B0604020202020204" pitchFamily="34" charset="0"/>
              </a:rPr>
              <a:t>Déménagement au 6 rue Jules Simon</a:t>
            </a:r>
          </a:p>
          <a:p>
            <a:pPr marL="44523" algn="ctr" defTabSz="906250" fontAlgn="base">
              <a:spcBef>
                <a:spcPct val="0"/>
              </a:spcBef>
              <a:spcAft>
                <a:spcPct val="0"/>
              </a:spcAft>
              <a:buClrTx/>
              <a:buSzTx/>
              <a:buNone/>
            </a:pPr>
            <a:endParaRPr lang="fr-FR" altLang="fr-FR" sz="1448" dirty="0">
              <a:solidFill>
                <a:prstClr val="white"/>
              </a:solidFill>
              <a:latin typeface="Calibri" panose="020F0502020204030204" pitchFamily="34" charset="0"/>
              <a:cs typeface="Arial" panose="020B0604020202020204" pitchFamily="34" charset="0"/>
            </a:endParaRPr>
          </a:p>
          <a:p>
            <a:pPr marL="44523" algn="ctr" defTabSz="906250" fontAlgn="base">
              <a:spcBef>
                <a:spcPct val="0"/>
              </a:spcBef>
              <a:spcAft>
                <a:spcPct val="0"/>
              </a:spcAft>
              <a:buClrTx/>
              <a:buSzTx/>
              <a:buNone/>
            </a:pPr>
            <a:r>
              <a:rPr lang="fr-FR" altLang="fr-FR" sz="1448" dirty="0">
                <a:solidFill>
                  <a:prstClr val="white"/>
                </a:solidFill>
                <a:latin typeface="Calibri" panose="020F0502020204030204" pitchFamily="34" charset="0"/>
                <a:cs typeface="Arial" panose="020B0604020202020204" pitchFamily="34" charset="0"/>
              </a:rPr>
              <a:t>          </a:t>
            </a:r>
          </a:p>
          <a:p>
            <a:pPr marL="44523" algn="ctr" defTabSz="906250" fontAlgn="base">
              <a:spcBef>
                <a:spcPct val="0"/>
              </a:spcBef>
              <a:spcAft>
                <a:spcPct val="0"/>
              </a:spcAft>
              <a:buClrTx/>
              <a:buSzTx/>
              <a:buNone/>
            </a:pPr>
            <a:endParaRPr lang="fr-FR" altLang="fr-FR" sz="1267" dirty="0">
              <a:solidFill>
                <a:prstClr val="white"/>
              </a:solidFill>
              <a:latin typeface="Calibri" panose="020F0502020204030204" pitchFamily="34" charset="0"/>
              <a:cs typeface="Arial" panose="020B0604020202020204" pitchFamily="34" charset="0"/>
            </a:endParaRPr>
          </a:p>
          <a:p>
            <a:pPr marL="44523" defTabSz="906250" fontAlgn="base">
              <a:spcBef>
                <a:spcPct val="0"/>
              </a:spcBef>
              <a:spcAft>
                <a:spcPct val="0"/>
              </a:spcAft>
              <a:buClrTx/>
              <a:buSzTx/>
              <a:buNone/>
            </a:pPr>
            <a:endParaRPr lang="fr-FR" altLang="fr-FR" sz="1267" dirty="0">
              <a:solidFill>
                <a:prstClr val="white"/>
              </a:solidFill>
              <a:latin typeface="Calibri" panose="020F0502020204030204" pitchFamily="34" charset="0"/>
              <a:cs typeface="Arial" panose="020B0604020202020204" pitchFamily="34" charset="0"/>
            </a:endParaRPr>
          </a:p>
        </p:txBody>
      </p:sp>
      <p:sp>
        <p:nvSpPr>
          <p:cNvPr id="8201" name="ZoneTexte 7">
            <a:extLst>
              <a:ext uri="{FF2B5EF4-FFF2-40B4-BE49-F238E27FC236}">
                <a16:creationId xmlns="" xmlns:a16="http://schemas.microsoft.com/office/drawing/2014/main" id="{9BEE6D64-FAB5-4023-B788-AEBED0BECD04}"/>
              </a:ext>
            </a:extLst>
          </p:cNvPr>
          <p:cNvSpPr txBox="1">
            <a:spLocks noChangeArrowheads="1"/>
          </p:cNvSpPr>
          <p:nvPr/>
        </p:nvSpPr>
        <p:spPr bwMode="auto">
          <a:xfrm>
            <a:off x="5777876" y="0"/>
            <a:ext cx="5194845" cy="482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defTabSz="906250" fontAlgn="base">
              <a:spcBef>
                <a:spcPct val="0"/>
              </a:spcBef>
              <a:spcAft>
                <a:spcPct val="0"/>
              </a:spcAft>
              <a:buClrTx/>
              <a:buSzTx/>
              <a:buNone/>
            </a:pPr>
            <a:r>
              <a:rPr lang="fr-FR" altLang="fr-FR" sz="2533" dirty="0">
                <a:solidFill>
                  <a:schemeClr val="tx1"/>
                </a:solidFill>
                <a:latin typeface="Calibri" panose="020F0502020204030204" pitchFamily="34" charset="0"/>
                <a:cs typeface="Arial" panose="020B0604020202020204" pitchFamily="34" charset="0"/>
              </a:rPr>
              <a:t>Terre d’Arcs en Ciel …  quelques dates</a:t>
            </a:r>
          </a:p>
        </p:txBody>
      </p:sp>
      <p:pic>
        <p:nvPicPr>
          <p:cNvPr id="3" name="Picture 3">
            <a:extLst>
              <a:ext uri="{FF2B5EF4-FFF2-40B4-BE49-F238E27FC236}">
                <a16:creationId xmlns="" xmlns:a16="http://schemas.microsoft.com/office/drawing/2014/main" id="{99541C57-3D7B-8342-EDD0-8B30E00B58A3}"/>
              </a:ext>
            </a:extLst>
          </p:cNvPr>
          <p:cNvPicPr>
            <a:picLocks noChangeAspect="1"/>
          </p:cNvPicPr>
          <p:nvPr/>
        </p:nvPicPr>
        <p:blipFill>
          <a:blip r:embed="rId3"/>
          <a:stretch>
            <a:fillRect/>
          </a:stretch>
        </p:blipFill>
        <p:spPr>
          <a:xfrm>
            <a:off x="4438387" y="662586"/>
            <a:ext cx="3397547" cy="2282145"/>
          </a:xfrm>
          <a:prstGeom prst="rect">
            <a:avLst/>
          </a:prstGeom>
        </p:spPr>
      </p:pic>
      <p:pic>
        <p:nvPicPr>
          <p:cNvPr id="2" name="Picture 3">
            <a:extLst>
              <a:ext uri="{FF2B5EF4-FFF2-40B4-BE49-F238E27FC236}">
                <a16:creationId xmlns="" xmlns:a16="http://schemas.microsoft.com/office/drawing/2014/main" id="{C563CE87-7A26-7388-DF09-24F92A9F9227}"/>
              </a:ext>
            </a:extLst>
          </p:cNvPr>
          <p:cNvPicPr>
            <a:picLocks noChangeAspect="1"/>
          </p:cNvPicPr>
          <p:nvPr/>
        </p:nvPicPr>
        <p:blipFill>
          <a:blip r:embed="rId4"/>
          <a:stretch>
            <a:fillRect/>
          </a:stretch>
        </p:blipFill>
        <p:spPr>
          <a:xfrm>
            <a:off x="4438387" y="4631891"/>
            <a:ext cx="3397547" cy="2218443"/>
          </a:xfrm>
          <a:prstGeom prst="rect">
            <a:avLst/>
          </a:prstGeom>
        </p:spPr>
      </p:pic>
      <p:pic>
        <p:nvPicPr>
          <p:cNvPr id="11" name="Image 5">
            <a:extLst>
              <a:ext uri="{FF2B5EF4-FFF2-40B4-BE49-F238E27FC236}">
                <a16:creationId xmlns="" xmlns:a16="http://schemas.microsoft.com/office/drawing/2014/main" id="{FBFD5186-49BF-40EE-AEC0-F8FA1F8E7E3D}"/>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0" y="592210"/>
            <a:ext cx="12208365" cy="8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descr="Une image contenant intérieur, personne, table, table de salle à manger&#10;&#10;Description générée automatiquement">
            <a:extLst>
              <a:ext uri="{FF2B5EF4-FFF2-40B4-BE49-F238E27FC236}">
                <a16:creationId xmlns="" xmlns:a16="http://schemas.microsoft.com/office/drawing/2014/main" id="{1172895D-9206-F825-B9A6-65F439FC81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8387" y="2773607"/>
            <a:ext cx="3397548" cy="1905256"/>
          </a:xfrm>
          <a:prstGeom prst="rect">
            <a:avLst/>
          </a:prstGeom>
        </p:spPr>
      </p:pic>
      <p:sp>
        <p:nvSpPr>
          <p:cNvPr id="4" name="Espace réservé du numéro de diapositive 3">
            <a:extLst>
              <a:ext uri="{FF2B5EF4-FFF2-40B4-BE49-F238E27FC236}">
                <a16:creationId xmlns="" xmlns:a16="http://schemas.microsoft.com/office/drawing/2014/main" id="{C6B715E6-C4E8-B0A9-6236-5AFEA35915DE}"/>
              </a:ext>
            </a:extLst>
          </p:cNvPr>
          <p:cNvSpPr>
            <a:spLocks noGrp="1"/>
          </p:cNvSpPr>
          <p:nvPr>
            <p:ph type="sldNum" sz="quarter" idx="12"/>
          </p:nvPr>
        </p:nvSpPr>
        <p:spPr/>
        <p:txBody>
          <a:bodyPr/>
          <a:lstStyle/>
          <a:p>
            <a:pPr>
              <a:defRPr/>
            </a:pPr>
            <a:fld id="{E621E08B-90AD-4753-A980-6CC35971885B}" type="slidenum">
              <a:rPr lang="en-US" altLang="fr-FR" smtClean="0"/>
              <a:pPr>
                <a:defRPr/>
              </a:pPr>
              <a:t>2</a:t>
            </a:fld>
            <a:endParaRPr lang="en-US" altLang="fr-FR"/>
          </a:p>
        </p:txBody>
      </p:sp>
      <p:sp>
        <p:nvSpPr>
          <p:cNvPr id="13" name="Espace réservé du pied de page 1">
            <a:extLst>
              <a:ext uri="{FF2B5EF4-FFF2-40B4-BE49-F238E27FC236}">
                <a16:creationId xmlns="" xmlns:a16="http://schemas.microsoft.com/office/drawing/2014/main" id="{668801F7-8854-3A09-E2F4-9A9559AABF70}"/>
              </a:ext>
            </a:extLst>
          </p:cNvPr>
          <p:cNvSpPr txBox="1">
            <a:spLocks/>
          </p:cNvSpPr>
          <p:nvPr/>
        </p:nvSpPr>
        <p:spPr bwMode="auto">
          <a:xfrm>
            <a:off x="8686800" y="6463125"/>
            <a:ext cx="2028747" cy="27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8" tIns="45364" rIns="90728" bIns="45364" anchor="ct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fr-FR" sz="1086" i="1" dirty="0">
                <a:solidFill>
                  <a:schemeClr val="tx1"/>
                </a:solidFill>
                <a:latin typeface="Calibri" panose="020F0502020204030204" pitchFamily="34" charset="0"/>
              </a:rPr>
              <a:t>Rapport </a:t>
            </a:r>
            <a:r>
              <a:rPr lang="en-US" altLang="fr-FR" sz="1086" i="1" dirty="0" err="1">
                <a:solidFill>
                  <a:schemeClr val="tx1"/>
                </a:solidFill>
                <a:latin typeface="Calibri" panose="020F0502020204030204" pitchFamily="34" charset="0"/>
              </a:rPr>
              <a:t>d'activité</a:t>
            </a:r>
            <a:r>
              <a:rPr lang="en-US" altLang="fr-FR" sz="1086" i="1" dirty="0">
                <a:solidFill>
                  <a:schemeClr val="tx1"/>
                </a:solidFill>
                <a:latin typeface="Calibri" panose="020F0502020204030204" pitchFamily="34" charset="0"/>
              </a:rPr>
              <a:t> TAEC  2021</a:t>
            </a:r>
          </a:p>
        </p:txBody>
      </p:sp>
    </p:spTree>
    <p:extLst>
      <p:ext uri="{BB962C8B-B14F-4D97-AF65-F5344CB8AC3E}">
        <p14:creationId xmlns:p14="http://schemas.microsoft.com/office/powerpoint/2010/main" val="435800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oneTexte 1">
            <a:extLst>
              <a:ext uri="{FF2B5EF4-FFF2-40B4-BE49-F238E27FC236}">
                <a16:creationId xmlns="" xmlns:a16="http://schemas.microsoft.com/office/drawing/2014/main" id="{8B104EE6-CC1A-4C38-872A-56C999077988}"/>
              </a:ext>
            </a:extLst>
          </p:cNvPr>
          <p:cNvSpPr txBox="1">
            <a:spLocks noChangeArrowheads="1"/>
          </p:cNvSpPr>
          <p:nvPr/>
        </p:nvSpPr>
        <p:spPr bwMode="auto">
          <a:xfrm>
            <a:off x="1347104" y="2806395"/>
            <a:ext cx="4849510" cy="4046685"/>
          </a:xfrm>
          <a:prstGeom prst="rect">
            <a:avLst/>
          </a:prstGeom>
          <a:solidFill>
            <a:srgbClr val="FAF6D6"/>
          </a:solidFill>
          <a:ln w="9525">
            <a:noFill/>
            <a:miter lim="800000"/>
            <a:headEnd/>
            <a:tailEnd/>
          </a:ln>
        </p:spPr>
        <p:txBody>
          <a:bodyPr wrap="square">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fr-FR" altLang="fr-FR" sz="1628" b="1">
                <a:solidFill>
                  <a:schemeClr val="tx1"/>
                </a:solidFill>
                <a:latin typeface="Calibri" panose="020F0502020204030204" pitchFamily="34" charset="0"/>
              </a:rPr>
              <a:t>       </a:t>
            </a:r>
            <a:endParaRPr lang="fr-FR" altLang="fr-FR" sz="1719" b="1">
              <a:solidFill>
                <a:schemeClr val="tx1"/>
              </a:solidFill>
              <a:latin typeface="Calibri" panose="020F0502020204030204" pitchFamily="34" charset="0"/>
            </a:endParaRPr>
          </a:p>
          <a:p>
            <a:pPr eaLnBrk="1" hangingPunct="1">
              <a:spcBef>
                <a:spcPct val="0"/>
              </a:spcBef>
              <a:spcAft>
                <a:spcPct val="0"/>
              </a:spcAft>
              <a:buClrTx/>
              <a:buSzTx/>
              <a:buFontTx/>
              <a:buNone/>
            </a:pPr>
            <a:endParaRPr lang="fr-FR" altLang="fr-FR" sz="1719" b="1">
              <a:solidFill>
                <a:schemeClr val="tx1"/>
              </a:solidFill>
              <a:latin typeface="Calibri" panose="020F0502020204030204" pitchFamily="34" charset="0"/>
            </a:endParaRPr>
          </a:p>
          <a:p>
            <a:pPr eaLnBrk="1" hangingPunct="1">
              <a:spcBef>
                <a:spcPct val="0"/>
              </a:spcBef>
              <a:spcAft>
                <a:spcPct val="0"/>
              </a:spcAft>
              <a:buClrTx/>
              <a:buSzTx/>
              <a:buFontTx/>
              <a:buNone/>
            </a:pPr>
            <a:endParaRPr lang="fr-FR" altLang="fr-FR" sz="1719" b="1">
              <a:solidFill>
                <a:schemeClr val="tx1"/>
              </a:solidFill>
              <a:latin typeface="Calibri" panose="020F0502020204030204" pitchFamily="34" charset="0"/>
            </a:endParaRPr>
          </a:p>
          <a:p>
            <a:pPr eaLnBrk="1" hangingPunct="1">
              <a:spcBef>
                <a:spcPct val="0"/>
              </a:spcBef>
              <a:spcAft>
                <a:spcPct val="0"/>
              </a:spcAft>
              <a:buClrTx/>
              <a:buSzTx/>
              <a:buFontTx/>
              <a:buNone/>
            </a:pPr>
            <a:endParaRPr lang="fr-FR" altLang="fr-FR" sz="1719" b="1">
              <a:solidFill>
                <a:schemeClr val="tx1"/>
              </a:solidFill>
              <a:latin typeface="Calibri" panose="020F0502020204030204" pitchFamily="34" charset="0"/>
            </a:endParaRPr>
          </a:p>
          <a:p>
            <a:pPr eaLnBrk="1" hangingPunct="1">
              <a:spcBef>
                <a:spcPct val="0"/>
              </a:spcBef>
              <a:spcAft>
                <a:spcPct val="0"/>
              </a:spcAft>
              <a:buClrTx/>
              <a:buSzTx/>
              <a:buFontTx/>
              <a:buNone/>
            </a:pPr>
            <a:endParaRPr lang="fr-FR" altLang="fr-FR" sz="1719" b="1">
              <a:solidFill>
                <a:schemeClr val="tx1"/>
              </a:solidFill>
              <a:latin typeface="Calibri" panose="020F0502020204030204" pitchFamily="34" charset="0"/>
            </a:endParaRPr>
          </a:p>
          <a:p>
            <a:pPr eaLnBrk="1" hangingPunct="1">
              <a:spcBef>
                <a:spcPct val="0"/>
              </a:spcBef>
              <a:spcAft>
                <a:spcPct val="0"/>
              </a:spcAft>
              <a:buClrTx/>
              <a:buSzTx/>
              <a:buFontTx/>
              <a:buNone/>
            </a:pPr>
            <a:endParaRPr lang="fr-FR" altLang="fr-FR" sz="1719" b="1">
              <a:solidFill>
                <a:schemeClr val="tx1"/>
              </a:solidFill>
              <a:latin typeface="Calibri" panose="020F0502020204030204" pitchFamily="34" charset="0"/>
            </a:endParaRPr>
          </a:p>
          <a:p>
            <a:pPr eaLnBrk="1" hangingPunct="1">
              <a:spcBef>
                <a:spcPct val="0"/>
              </a:spcBef>
              <a:spcAft>
                <a:spcPct val="0"/>
              </a:spcAft>
              <a:buClrTx/>
              <a:buSzTx/>
              <a:buFontTx/>
              <a:buNone/>
            </a:pPr>
            <a:endParaRPr lang="fr-FR" altLang="fr-FR" sz="1719" b="1">
              <a:solidFill>
                <a:schemeClr val="tx1"/>
              </a:solidFill>
              <a:latin typeface="Calibri" panose="020F0502020204030204" pitchFamily="34" charset="0"/>
            </a:endParaRPr>
          </a:p>
          <a:p>
            <a:pPr eaLnBrk="1" hangingPunct="1">
              <a:spcBef>
                <a:spcPct val="0"/>
              </a:spcBef>
              <a:spcAft>
                <a:spcPct val="0"/>
              </a:spcAft>
              <a:buClrTx/>
              <a:buSzTx/>
              <a:buFontTx/>
              <a:buNone/>
            </a:pPr>
            <a:endParaRPr lang="fr-FR" altLang="fr-FR" sz="1719" b="1">
              <a:solidFill>
                <a:schemeClr val="tx1"/>
              </a:solidFill>
              <a:latin typeface="Calibri" panose="020F0502020204030204" pitchFamily="34" charset="0"/>
            </a:endParaRPr>
          </a:p>
          <a:p>
            <a:pPr eaLnBrk="1" hangingPunct="1">
              <a:spcBef>
                <a:spcPct val="0"/>
              </a:spcBef>
              <a:spcAft>
                <a:spcPct val="0"/>
              </a:spcAft>
              <a:buClrTx/>
              <a:buSzTx/>
              <a:buFontTx/>
              <a:buNone/>
            </a:pPr>
            <a:endParaRPr lang="fr-FR" altLang="fr-FR" sz="1719" b="1">
              <a:solidFill>
                <a:schemeClr val="tx1"/>
              </a:solidFill>
              <a:latin typeface="Calibri" panose="020F0502020204030204" pitchFamily="34" charset="0"/>
            </a:endParaRPr>
          </a:p>
          <a:p>
            <a:pPr eaLnBrk="1" hangingPunct="1">
              <a:spcBef>
                <a:spcPct val="0"/>
              </a:spcBef>
              <a:spcAft>
                <a:spcPct val="0"/>
              </a:spcAft>
              <a:buClrTx/>
              <a:buSzTx/>
              <a:buFontTx/>
              <a:buNone/>
            </a:pPr>
            <a:endParaRPr lang="fr-FR" altLang="fr-FR" sz="1719" b="1">
              <a:solidFill>
                <a:schemeClr val="tx1"/>
              </a:solidFill>
              <a:latin typeface="Calibri" panose="020F0502020204030204" pitchFamily="34" charset="0"/>
            </a:endParaRPr>
          </a:p>
          <a:p>
            <a:pPr eaLnBrk="1" hangingPunct="1">
              <a:spcBef>
                <a:spcPct val="0"/>
              </a:spcBef>
              <a:spcAft>
                <a:spcPct val="0"/>
              </a:spcAft>
              <a:buClrTx/>
              <a:buSzTx/>
              <a:buFontTx/>
              <a:buNone/>
            </a:pPr>
            <a:endParaRPr lang="fr-FR" altLang="fr-FR" sz="1719" b="1">
              <a:solidFill>
                <a:schemeClr val="tx1"/>
              </a:solidFill>
              <a:latin typeface="Calibri" panose="020F0502020204030204" pitchFamily="34" charset="0"/>
            </a:endParaRPr>
          </a:p>
          <a:p>
            <a:pPr eaLnBrk="1" hangingPunct="1">
              <a:spcBef>
                <a:spcPct val="0"/>
              </a:spcBef>
              <a:spcAft>
                <a:spcPct val="0"/>
              </a:spcAft>
              <a:buClrTx/>
              <a:buSzTx/>
              <a:buFontTx/>
              <a:buNone/>
            </a:pPr>
            <a:endParaRPr lang="fr-FR" altLang="fr-FR" sz="1719" b="1">
              <a:solidFill>
                <a:schemeClr val="tx1"/>
              </a:solidFill>
              <a:latin typeface="Calibri" panose="020F0502020204030204" pitchFamily="34" charset="0"/>
            </a:endParaRPr>
          </a:p>
          <a:p>
            <a:pPr eaLnBrk="1" hangingPunct="1">
              <a:spcBef>
                <a:spcPct val="0"/>
              </a:spcBef>
              <a:spcAft>
                <a:spcPct val="0"/>
              </a:spcAft>
              <a:buClrTx/>
              <a:buSzTx/>
              <a:buFontTx/>
              <a:buNone/>
            </a:pPr>
            <a:endParaRPr lang="fr-FR" altLang="fr-FR" sz="1719" b="1">
              <a:solidFill>
                <a:schemeClr val="tx1"/>
              </a:solidFill>
              <a:latin typeface="Calibri" panose="020F0502020204030204" pitchFamily="34" charset="0"/>
            </a:endParaRPr>
          </a:p>
          <a:p>
            <a:pPr eaLnBrk="1" hangingPunct="1">
              <a:spcBef>
                <a:spcPct val="0"/>
              </a:spcBef>
              <a:spcAft>
                <a:spcPct val="0"/>
              </a:spcAft>
              <a:buClrTx/>
              <a:buSzTx/>
              <a:buFontTx/>
              <a:buNone/>
            </a:pPr>
            <a:endParaRPr lang="fr-FR" altLang="fr-FR" sz="1719" b="1">
              <a:solidFill>
                <a:schemeClr val="tx1"/>
              </a:solidFill>
              <a:latin typeface="Calibri" panose="020F0502020204030204" pitchFamily="34" charset="0"/>
            </a:endParaRPr>
          </a:p>
          <a:p>
            <a:pPr eaLnBrk="1" hangingPunct="1">
              <a:spcBef>
                <a:spcPct val="0"/>
              </a:spcBef>
              <a:spcAft>
                <a:spcPct val="0"/>
              </a:spcAft>
              <a:buClrTx/>
              <a:buSzTx/>
              <a:buFontTx/>
              <a:buNone/>
            </a:pPr>
            <a:endParaRPr lang="fr-FR" altLang="fr-FR" sz="1719" b="1">
              <a:solidFill>
                <a:schemeClr val="tx1"/>
              </a:solidFill>
              <a:latin typeface="Calibri" panose="020F0502020204030204" pitchFamily="34" charset="0"/>
            </a:endParaRPr>
          </a:p>
        </p:txBody>
      </p:sp>
      <p:sp>
        <p:nvSpPr>
          <p:cNvPr id="21" name="ZoneTexte 20">
            <a:extLst>
              <a:ext uri="{FF2B5EF4-FFF2-40B4-BE49-F238E27FC236}">
                <a16:creationId xmlns="" xmlns:a16="http://schemas.microsoft.com/office/drawing/2014/main" id="{5ADC01A0-F73C-4467-8D90-70E9A439503C}"/>
              </a:ext>
            </a:extLst>
          </p:cNvPr>
          <p:cNvSpPr txBox="1"/>
          <p:nvPr/>
        </p:nvSpPr>
        <p:spPr>
          <a:xfrm>
            <a:off x="1331221" y="0"/>
            <a:ext cx="9480557" cy="816249"/>
          </a:xfrm>
          <a:prstGeom prst="rect">
            <a:avLst/>
          </a:prstGeom>
          <a:solidFill>
            <a:schemeClr val="bg2">
              <a:lumMod val="50000"/>
            </a:schemeClr>
          </a:solidFill>
          <a:ln>
            <a:noFill/>
          </a:ln>
        </p:spPr>
        <p:txBody>
          <a:bodyPr>
            <a:spAutoFit/>
          </a:bodyPr>
          <a:lstStyle/>
          <a:p>
            <a:pPr defTabSz="907274">
              <a:defRPr/>
            </a:pPr>
            <a:r>
              <a:rPr lang="fr-FR" sz="2895" dirty="0">
                <a:solidFill>
                  <a:schemeClr val="bg1"/>
                </a:solidFill>
                <a:latin typeface="Calibri"/>
                <a:cs typeface="Calibri"/>
              </a:rPr>
              <a:t>                                     </a:t>
            </a:r>
            <a:r>
              <a:rPr lang="fr-FR" sz="2895" b="1" dirty="0">
                <a:solidFill>
                  <a:schemeClr val="bg1"/>
                </a:solidFill>
                <a:latin typeface="Calibri"/>
                <a:cs typeface="Calibri"/>
              </a:rPr>
              <a:t>Les activités 2021</a:t>
            </a:r>
          </a:p>
          <a:p>
            <a:pPr defTabSz="907274">
              <a:defRPr/>
            </a:pPr>
            <a:endParaRPr lang="fr-FR" sz="1809" b="1" dirty="0">
              <a:solidFill>
                <a:schemeClr val="bg1"/>
              </a:solidFill>
              <a:latin typeface="Calibri"/>
              <a:cs typeface="Calibri"/>
            </a:endParaRPr>
          </a:p>
        </p:txBody>
      </p:sp>
      <p:sp>
        <p:nvSpPr>
          <p:cNvPr id="20" name="ZoneTexte 19">
            <a:extLst>
              <a:ext uri="{FF2B5EF4-FFF2-40B4-BE49-F238E27FC236}">
                <a16:creationId xmlns="" xmlns:a16="http://schemas.microsoft.com/office/drawing/2014/main" id="{FD2F5779-5477-4C99-ADD7-1453BCEE9374}"/>
              </a:ext>
            </a:extLst>
          </p:cNvPr>
          <p:cNvSpPr txBox="1"/>
          <p:nvPr/>
        </p:nvSpPr>
        <p:spPr>
          <a:xfrm>
            <a:off x="1344232" y="525661"/>
            <a:ext cx="2805253" cy="2903424"/>
          </a:xfrm>
          <a:prstGeom prst="rect">
            <a:avLst/>
          </a:prstGeom>
          <a:solidFill>
            <a:schemeClr val="bg1">
              <a:lumMod val="95000"/>
            </a:schemeClr>
          </a:solidFill>
          <a:ln>
            <a:noFill/>
          </a:ln>
        </p:spPr>
        <p:txBody>
          <a:bodyPr wrap="square">
            <a:spAutoFit/>
          </a:bodyPr>
          <a:lstStyle/>
          <a:p>
            <a:pPr algn="just" defTabSz="907274">
              <a:defRPr/>
            </a:pPr>
            <a:r>
              <a:rPr lang="fr-FR" sz="1267" b="1" dirty="0">
                <a:latin typeface="Calibri"/>
                <a:cs typeface="Calibri"/>
              </a:rPr>
              <a:t>                             </a:t>
            </a:r>
          </a:p>
          <a:p>
            <a:pPr algn="just" defTabSz="1002845" eaLnBrk="1" fontAlgn="auto" hangingPunct="1">
              <a:spcBef>
                <a:spcPts val="0"/>
              </a:spcBef>
              <a:spcAft>
                <a:spcPts val="0"/>
              </a:spcAft>
              <a:defRPr/>
            </a:pPr>
            <a:r>
              <a:rPr lang="fr-FR" sz="1200" b="1" dirty="0">
                <a:latin typeface="Calibri"/>
                <a:cs typeface="Calibri"/>
              </a:rPr>
              <a:t> </a:t>
            </a:r>
            <a:r>
              <a:rPr lang="fr-FR" sz="1400" b="1" dirty="0">
                <a:latin typeface="Calibri"/>
                <a:cs typeface="Calibri"/>
              </a:rPr>
              <a:t>Analyse des données</a:t>
            </a:r>
          </a:p>
          <a:p>
            <a:pPr algn="just" defTabSz="1002845" eaLnBrk="1" fontAlgn="auto" hangingPunct="1">
              <a:spcBef>
                <a:spcPts val="0"/>
              </a:spcBef>
              <a:spcAft>
                <a:spcPts val="0"/>
              </a:spcAft>
              <a:defRPr/>
            </a:pPr>
            <a:endParaRPr lang="fr-FR" sz="1200" b="1" dirty="0">
              <a:latin typeface="Calibri"/>
              <a:cs typeface="Calibri"/>
            </a:endParaRPr>
          </a:p>
          <a:p>
            <a:pPr algn="just" defTabSz="1002845" eaLnBrk="1" fontAlgn="auto" hangingPunct="1">
              <a:spcBef>
                <a:spcPts val="0"/>
              </a:spcBef>
              <a:spcAft>
                <a:spcPts val="0"/>
              </a:spcAft>
              <a:defRPr/>
            </a:pPr>
            <a:endParaRPr lang="fr-FR" sz="1200" b="1" dirty="0">
              <a:latin typeface="Calibri"/>
              <a:cs typeface="Calibri"/>
            </a:endParaRPr>
          </a:p>
          <a:p>
            <a:pPr algn="just" defTabSz="1002845" eaLnBrk="1" fontAlgn="auto" hangingPunct="1">
              <a:spcBef>
                <a:spcPts val="0"/>
              </a:spcBef>
              <a:spcAft>
                <a:spcPts val="0"/>
              </a:spcAft>
              <a:defRPr/>
            </a:pPr>
            <a:r>
              <a:rPr lang="fr-FR" sz="1200" dirty="0">
                <a:latin typeface="Calibri"/>
                <a:cs typeface="Calibri"/>
              </a:rPr>
              <a:t>Des comptes-rendus d’activité sont remplis par les bénévoles, les participants ou les salariées après chaque animation d’atelier. </a:t>
            </a:r>
          </a:p>
          <a:p>
            <a:pPr algn="just" defTabSz="1002845" eaLnBrk="1" fontAlgn="auto" hangingPunct="1">
              <a:spcBef>
                <a:spcPts val="0"/>
              </a:spcBef>
              <a:spcAft>
                <a:spcPts val="0"/>
              </a:spcAft>
              <a:defRPr/>
            </a:pPr>
            <a:endParaRPr lang="fr-FR" sz="1200" dirty="0">
              <a:latin typeface="Calibri"/>
              <a:cs typeface="Calibri"/>
            </a:endParaRPr>
          </a:p>
          <a:p>
            <a:pPr algn="just" defTabSz="1002845" eaLnBrk="1" fontAlgn="auto" hangingPunct="1">
              <a:spcBef>
                <a:spcPts val="0"/>
              </a:spcBef>
              <a:spcAft>
                <a:spcPts val="0"/>
              </a:spcAft>
              <a:defRPr/>
            </a:pPr>
            <a:r>
              <a:rPr lang="fr-FR" sz="1200" dirty="0">
                <a:latin typeface="Calibri"/>
                <a:cs typeface="Calibri"/>
              </a:rPr>
              <a:t>Outils d’évaluation quantitatifs, ils nous permettent d’observer la fréquentation des ateliers, l’évolution des différents types d’activité, le nombre d’heures effectuées aussi bien par les participants que par les bénévoles. </a:t>
            </a:r>
            <a:endParaRPr lang="fr-FR" sz="1267" dirty="0">
              <a:latin typeface="Calibri"/>
              <a:cs typeface="Calibri"/>
            </a:endParaRPr>
          </a:p>
        </p:txBody>
      </p:sp>
      <p:sp>
        <p:nvSpPr>
          <p:cNvPr id="16" name="ZoneTexte 15">
            <a:extLst>
              <a:ext uri="{FF2B5EF4-FFF2-40B4-BE49-F238E27FC236}">
                <a16:creationId xmlns="" xmlns:a16="http://schemas.microsoft.com/office/drawing/2014/main" id="{20BD43F7-C342-453F-8402-F24F6BB52C8C}"/>
              </a:ext>
            </a:extLst>
          </p:cNvPr>
          <p:cNvSpPr txBox="1"/>
          <p:nvPr/>
        </p:nvSpPr>
        <p:spPr>
          <a:xfrm>
            <a:off x="4107749" y="580588"/>
            <a:ext cx="6704029" cy="3008374"/>
          </a:xfrm>
          <a:prstGeom prst="rect">
            <a:avLst/>
          </a:prstGeom>
          <a:solidFill>
            <a:schemeClr val="accent2">
              <a:lumMod val="20000"/>
              <a:lumOff val="80000"/>
            </a:schemeClr>
          </a:solidFill>
          <a:ln w="9525" cmpd="sng">
            <a:noFill/>
          </a:ln>
        </p:spPr>
        <p:txBody>
          <a:bodyPr wrap="square" lIns="82727" tIns="41363" rIns="82727" bIns="41363" anchor="t">
            <a:spAutoFit/>
          </a:bodyPr>
          <a:lstStyle/>
          <a:p>
            <a:pPr algn="just" defTabSz="907274">
              <a:defRPr/>
            </a:pPr>
            <a:r>
              <a:rPr lang="fr-FR" sz="1200" dirty="0">
                <a:latin typeface="Calibri"/>
                <a:cs typeface="Calibri"/>
              </a:rPr>
              <a:t>En 2021, les </a:t>
            </a:r>
            <a:r>
              <a:rPr lang="fr-FR" sz="1200" b="1" dirty="0">
                <a:latin typeface="Calibri"/>
                <a:cs typeface="Calibri"/>
              </a:rPr>
              <a:t>activités physique et de bien-être </a:t>
            </a:r>
            <a:r>
              <a:rPr lang="fr-FR" sz="1200" dirty="0">
                <a:latin typeface="Calibri"/>
                <a:cs typeface="Calibri"/>
              </a:rPr>
              <a:t>sont en hausse par rapport à 2020 (21%). Les sorties nature ont baissé de 34 en 2020 à 24 en 2021 mais 17 en 2019.  En revanche, il y a eu 22 séances  de sophrologie en 2021 contre 2 en 2020.  </a:t>
            </a:r>
          </a:p>
          <a:p>
            <a:pPr algn="just" defTabSz="907274">
              <a:defRPr/>
            </a:pPr>
            <a:endParaRPr lang="fr-FR" sz="1200" dirty="0">
              <a:latin typeface="Calibri"/>
              <a:cs typeface="Calibri"/>
            </a:endParaRPr>
          </a:p>
          <a:p>
            <a:pPr algn="just" defTabSz="907274">
              <a:defRPr/>
            </a:pPr>
            <a:r>
              <a:rPr lang="fr-FR" sz="1200" dirty="0">
                <a:latin typeface="Calibri"/>
                <a:cs typeface="Calibri"/>
              </a:rPr>
              <a:t>D’autres activités ont pu reprendre progressivement en groupe réduit (3 participants en 2021 contre 4  en 2020).  </a:t>
            </a:r>
          </a:p>
          <a:p>
            <a:pPr algn="just" defTabSz="907274">
              <a:defRPr/>
            </a:pPr>
            <a:endParaRPr lang="fr-FR" sz="1267" dirty="0">
              <a:latin typeface="Calibri"/>
              <a:cs typeface="Calibri"/>
            </a:endParaRPr>
          </a:p>
          <a:p>
            <a:pPr algn="just" defTabSz="907274">
              <a:defRPr/>
            </a:pPr>
            <a:endParaRPr lang="fr-FR" sz="1267" dirty="0">
              <a:latin typeface="Calibri"/>
              <a:cs typeface="Calibri"/>
            </a:endParaRPr>
          </a:p>
          <a:p>
            <a:pPr algn="just" defTabSz="907274">
              <a:defRPr/>
            </a:pPr>
            <a:endParaRPr lang="fr-FR" sz="1267" dirty="0">
              <a:latin typeface="Calibri"/>
              <a:cs typeface="Calibri"/>
            </a:endParaRPr>
          </a:p>
          <a:p>
            <a:pPr algn="just" defTabSz="907274">
              <a:defRPr/>
            </a:pPr>
            <a:endParaRPr lang="fr-FR" sz="1267" dirty="0">
              <a:latin typeface="Calibri"/>
              <a:cs typeface="Calibri"/>
            </a:endParaRPr>
          </a:p>
          <a:p>
            <a:pPr algn="just" defTabSz="907274">
              <a:defRPr/>
            </a:pPr>
            <a:endParaRPr lang="fr-FR" sz="1267" dirty="0">
              <a:latin typeface="Calibri"/>
              <a:cs typeface="Calibri"/>
            </a:endParaRPr>
          </a:p>
          <a:p>
            <a:pPr algn="just" defTabSz="907274">
              <a:defRPr/>
            </a:pPr>
            <a:endParaRPr lang="fr-FR" sz="1267" dirty="0">
              <a:latin typeface="Calibri"/>
              <a:cs typeface="Calibri"/>
            </a:endParaRPr>
          </a:p>
          <a:p>
            <a:pPr algn="just" defTabSz="907274">
              <a:defRPr/>
            </a:pPr>
            <a:endParaRPr lang="fr-FR" sz="1267" dirty="0">
              <a:latin typeface="Calibri"/>
              <a:cs typeface="Calibri"/>
            </a:endParaRPr>
          </a:p>
          <a:p>
            <a:pPr algn="just" defTabSz="907274">
              <a:defRPr/>
            </a:pPr>
            <a:endParaRPr lang="fr-FR" sz="1267" dirty="0">
              <a:latin typeface="Calibri"/>
              <a:cs typeface="Calibri"/>
            </a:endParaRPr>
          </a:p>
          <a:p>
            <a:pPr algn="just" defTabSz="907274">
              <a:defRPr/>
            </a:pPr>
            <a:endParaRPr lang="fr-FR" sz="1267" dirty="0">
              <a:latin typeface="Calibri"/>
              <a:cs typeface="Calibri"/>
            </a:endParaRPr>
          </a:p>
        </p:txBody>
      </p:sp>
      <p:pic>
        <p:nvPicPr>
          <p:cNvPr id="40966" name="Image 21">
            <a:extLst>
              <a:ext uri="{FF2B5EF4-FFF2-40B4-BE49-F238E27FC236}">
                <a16:creationId xmlns="" xmlns:a16="http://schemas.microsoft.com/office/drawing/2014/main" id="{165EF82F-0E2B-4D1D-B25D-3B94E5A8B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723" y="488318"/>
            <a:ext cx="9456056" cy="9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ZoneTexte 17">
            <a:extLst>
              <a:ext uri="{FF2B5EF4-FFF2-40B4-BE49-F238E27FC236}">
                <a16:creationId xmlns="" xmlns:a16="http://schemas.microsoft.com/office/drawing/2014/main" id="{317D7259-500C-4CA9-A4DE-6925EB392A53}"/>
              </a:ext>
            </a:extLst>
          </p:cNvPr>
          <p:cNvSpPr txBox="1">
            <a:spLocks noChangeArrowheads="1"/>
          </p:cNvSpPr>
          <p:nvPr/>
        </p:nvSpPr>
        <p:spPr bwMode="auto">
          <a:xfrm>
            <a:off x="6229732" y="4542484"/>
            <a:ext cx="4582046" cy="2237216"/>
          </a:xfrm>
          <a:prstGeom prst="rect">
            <a:avLst/>
          </a:prstGeom>
          <a:solidFill>
            <a:schemeClr val="accent2">
              <a:lumMod val="20000"/>
              <a:lumOff val="80000"/>
            </a:schemeClr>
          </a:solidFill>
          <a:ln w="9525">
            <a:noFill/>
            <a:miter lim="800000"/>
            <a:headEnd/>
            <a:tailEnd/>
          </a:ln>
        </p:spPr>
        <p:txBody>
          <a:bodyPr wrap="square">
            <a:spAutoFit/>
          </a:bodyPr>
          <a:lstStyle/>
          <a:p>
            <a:pPr algn="just" eaLnBrk="1" hangingPunct="1">
              <a:defRPr/>
            </a:pPr>
            <a:r>
              <a:rPr lang="fr-FR" sz="1267" dirty="0">
                <a:latin typeface="Calibri" pitchFamily="34" charset="0"/>
                <a:ea typeface="Calibri" pitchFamily="34" charset="0"/>
                <a:cs typeface="Calibri" pitchFamily="34" charset="0"/>
              </a:rPr>
              <a:t>Le nombre de séquences pour les ateliers de responsabilisation est passé de 112 en 2020 à 148  en 2021  soit une hausse de 32%. Cela s’explique en grande partie par l’ouverture régulière de la </a:t>
            </a:r>
            <a:r>
              <a:rPr lang="fr-FR" sz="1267" b="1" dirty="0">
                <a:latin typeface="Calibri" pitchFamily="34" charset="0"/>
                <a:ea typeface="Calibri" pitchFamily="34" charset="0"/>
                <a:cs typeface="Calibri" pitchFamily="34" charset="0"/>
              </a:rPr>
              <a:t>boutique solidaire </a:t>
            </a:r>
            <a:r>
              <a:rPr lang="fr-FR" sz="1267" dirty="0">
                <a:latin typeface="Calibri" pitchFamily="34" charset="0"/>
                <a:ea typeface="Calibri" pitchFamily="34" charset="0"/>
                <a:cs typeface="Calibri" pitchFamily="34" charset="0"/>
              </a:rPr>
              <a:t>et</a:t>
            </a:r>
            <a:r>
              <a:rPr lang="fr-FR" sz="1267" b="1" dirty="0">
                <a:latin typeface="Calibri" pitchFamily="34" charset="0"/>
                <a:ea typeface="Calibri" pitchFamily="34" charset="0"/>
                <a:cs typeface="Calibri" pitchFamily="34" charset="0"/>
              </a:rPr>
              <a:t> </a:t>
            </a:r>
            <a:r>
              <a:rPr lang="fr-FR" sz="1267" dirty="0">
                <a:latin typeface="Calibri" pitchFamily="34" charset="0"/>
                <a:ea typeface="Calibri" pitchFamily="34" charset="0"/>
                <a:cs typeface="Calibri" pitchFamily="34" charset="0"/>
              </a:rPr>
              <a:t> </a:t>
            </a:r>
            <a:r>
              <a:rPr lang="fr-FR" sz="1267" dirty="0">
                <a:latin typeface="Calibri"/>
                <a:cs typeface="Calibri"/>
              </a:rPr>
              <a:t>l’élargissement des jours d’ouverture à 5J/semaine depuis le 15 novembre</a:t>
            </a:r>
            <a:r>
              <a:rPr lang="fr-FR" sz="1267" dirty="0">
                <a:latin typeface="Calibri" pitchFamily="34" charset="0"/>
                <a:ea typeface="Calibri" pitchFamily="34" charset="0"/>
                <a:cs typeface="Calibri" pitchFamily="34" charset="0"/>
              </a:rPr>
              <a:t>. </a:t>
            </a:r>
          </a:p>
          <a:p>
            <a:pPr algn="just" eaLnBrk="1" hangingPunct="1">
              <a:defRPr/>
            </a:pPr>
            <a:endParaRPr lang="fr-FR" sz="1267" dirty="0">
              <a:latin typeface="Calibri" pitchFamily="34" charset="0"/>
              <a:ea typeface="Calibri" pitchFamily="34" charset="0"/>
              <a:cs typeface="Calibri" pitchFamily="34" charset="0"/>
            </a:endParaRPr>
          </a:p>
          <a:p>
            <a:pPr algn="just" eaLnBrk="1" hangingPunct="1">
              <a:defRPr/>
            </a:pPr>
            <a:r>
              <a:rPr lang="fr-FR" sz="1267" dirty="0">
                <a:latin typeface="Calibri" pitchFamily="34" charset="0"/>
                <a:ea typeface="Calibri" pitchFamily="34" charset="0"/>
                <a:cs typeface="Calibri" pitchFamily="34" charset="0"/>
              </a:rPr>
              <a:t>Les séances d’activités </a:t>
            </a:r>
            <a:r>
              <a:rPr lang="fr-FR" sz="1267" b="1" dirty="0">
                <a:latin typeface="Calibri" pitchFamily="34" charset="0"/>
                <a:ea typeface="Calibri" pitchFamily="34" charset="0"/>
                <a:cs typeface="Calibri" pitchFamily="34" charset="0"/>
              </a:rPr>
              <a:t>artistiques</a:t>
            </a:r>
            <a:r>
              <a:rPr lang="fr-FR" sz="1267" dirty="0">
                <a:latin typeface="Calibri" pitchFamily="34" charset="0"/>
                <a:ea typeface="Calibri" pitchFamily="34" charset="0"/>
                <a:cs typeface="Calibri" pitchFamily="34" charset="0"/>
              </a:rPr>
              <a:t> ont augmenté de 37 % (111 séances conte 81 en 2020)</a:t>
            </a:r>
          </a:p>
          <a:p>
            <a:pPr algn="just" eaLnBrk="1" hangingPunct="1">
              <a:defRPr/>
            </a:pPr>
            <a:endParaRPr lang="fr-FR" sz="1267" dirty="0">
              <a:latin typeface="Calibri" pitchFamily="34" charset="0"/>
              <a:ea typeface="Calibri" pitchFamily="34" charset="0"/>
              <a:cs typeface="Calibri" pitchFamily="34" charset="0"/>
            </a:endParaRPr>
          </a:p>
          <a:p>
            <a:pPr algn="just" eaLnBrk="1" hangingPunct="1">
              <a:defRPr/>
            </a:pPr>
            <a:r>
              <a:rPr lang="fr-FR" sz="1267" dirty="0">
                <a:latin typeface="Calibri" pitchFamily="34" charset="0"/>
                <a:ea typeface="Calibri" pitchFamily="34" charset="0"/>
                <a:cs typeface="Calibri" pitchFamily="34" charset="0"/>
              </a:rPr>
              <a:t>L’atelier </a:t>
            </a:r>
            <a:r>
              <a:rPr lang="fr-FR" sz="1267" b="1" dirty="0">
                <a:latin typeface="Calibri" pitchFamily="34" charset="0"/>
                <a:ea typeface="Calibri" pitchFamily="34" charset="0"/>
                <a:cs typeface="Calibri" pitchFamily="34" charset="0"/>
              </a:rPr>
              <a:t>Cuisine</a:t>
            </a:r>
            <a:r>
              <a:rPr lang="fr-FR" sz="1267" dirty="0">
                <a:latin typeface="Calibri" pitchFamily="34" charset="0"/>
                <a:ea typeface="Calibri" pitchFamily="34" charset="0"/>
                <a:cs typeface="Calibri" pitchFamily="34" charset="0"/>
              </a:rPr>
              <a:t> a repris progressivement, il est passé de 20  séances en 2020 à 35 en 2021. Un bol d’air !!! </a:t>
            </a:r>
          </a:p>
        </p:txBody>
      </p:sp>
      <p:pic>
        <p:nvPicPr>
          <p:cNvPr id="4" name="Picture 4">
            <a:extLst>
              <a:ext uri="{FF2B5EF4-FFF2-40B4-BE49-F238E27FC236}">
                <a16:creationId xmlns="" xmlns:a16="http://schemas.microsoft.com/office/drawing/2014/main" id="{DF7DD905-CFEC-3EDF-401B-F961FAC7D4D7}"/>
              </a:ext>
            </a:extLst>
          </p:cNvPr>
          <p:cNvPicPr>
            <a:picLocks noChangeAspect="1"/>
          </p:cNvPicPr>
          <p:nvPr/>
        </p:nvPicPr>
        <p:blipFill>
          <a:blip r:embed="rId4"/>
          <a:stretch>
            <a:fillRect/>
          </a:stretch>
        </p:blipFill>
        <p:spPr>
          <a:xfrm>
            <a:off x="4149485" y="1906462"/>
            <a:ext cx="3018491" cy="1657818"/>
          </a:xfrm>
          <a:prstGeom prst="rect">
            <a:avLst/>
          </a:prstGeom>
        </p:spPr>
      </p:pic>
      <p:graphicFrame>
        <p:nvGraphicFramePr>
          <p:cNvPr id="14" name="Graphique 13">
            <a:extLst>
              <a:ext uri="{FF2B5EF4-FFF2-40B4-BE49-F238E27FC236}">
                <a16:creationId xmlns="" xmlns:a16="http://schemas.microsoft.com/office/drawing/2014/main" id="{87DDC2DB-FBA4-931F-E856-65615FAAACEA}"/>
              </a:ext>
            </a:extLst>
          </p:cNvPr>
          <p:cNvGraphicFramePr>
            <a:graphicFrameLocks/>
          </p:cNvGraphicFramePr>
          <p:nvPr>
            <p:extLst>
              <p:ext uri="{D42A27DB-BD31-4B8C-83A1-F6EECF244321}">
                <p14:modId xmlns:p14="http://schemas.microsoft.com/office/powerpoint/2010/main" val="2161984298"/>
              </p:ext>
            </p:extLst>
          </p:nvPr>
        </p:nvGraphicFramePr>
        <p:xfrm>
          <a:off x="1380222" y="3556730"/>
          <a:ext cx="4475928" cy="3351212"/>
        </p:xfrm>
        <a:graphic>
          <a:graphicData uri="http://schemas.openxmlformats.org/drawingml/2006/chart">
            <c:chart xmlns:c="http://schemas.openxmlformats.org/drawingml/2006/chart" xmlns:r="http://schemas.openxmlformats.org/officeDocument/2006/relationships" r:id="rId5"/>
          </a:graphicData>
        </a:graphic>
      </p:graphicFrame>
      <p:pic>
        <p:nvPicPr>
          <p:cNvPr id="3" name="Picture 3">
            <a:extLst>
              <a:ext uri="{FF2B5EF4-FFF2-40B4-BE49-F238E27FC236}">
                <a16:creationId xmlns="" xmlns:a16="http://schemas.microsoft.com/office/drawing/2014/main" id="{662FD28E-9898-B30E-595D-08F5B77926DF}"/>
              </a:ext>
            </a:extLst>
          </p:cNvPr>
          <p:cNvPicPr>
            <a:picLocks noChangeAspect="1"/>
          </p:cNvPicPr>
          <p:nvPr/>
        </p:nvPicPr>
        <p:blipFill>
          <a:blip r:embed="rId6"/>
          <a:stretch>
            <a:fillRect/>
          </a:stretch>
        </p:blipFill>
        <p:spPr>
          <a:xfrm>
            <a:off x="7890778" y="1556092"/>
            <a:ext cx="2921000" cy="1784432"/>
          </a:xfrm>
          <a:prstGeom prst="rect">
            <a:avLst/>
          </a:prstGeom>
        </p:spPr>
      </p:pic>
      <p:pic>
        <p:nvPicPr>
          <p:cNvPr id="7" name="Image 6" descr="Une image contenant texte, mur, intérieur&#10;&#10;Description générée automatiquement">
            <a:extLst>
              <a:ext uri="{FF2B5EF4-FFF2-40B4-BE49-F238E27FC236}">
                <a16:creationId xmlns="" xmlns:a16="http://schemas.microsoft.com/office/drawing/2014/main" id="{B3443C66-409D-A1FA-2D2D-1F4AF92E67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9732" y="3123973"/>
            <a:ext cx="2921000" cy="1418511"/>
          </a:xfrm>
          <a:prstGeom prst="rect">
            <a:avLst/>
          </a:prstGeom>
        </p:spPr>
      </p:pic>
      <p:sp>
        <p:nvSpPr>
          <p:cNvPr id="12" name="Espace réservé du pied de page 10">
            <a:extLst>
              <a:ext uri="{FF2B5EF4-FFF2-40B4-BE49-F238E27FC236}">
                <a16:creationId xmlns="" xmlns:a16="http://schemas.microsoft.com/office/drawing/2014/main" id="{04EF0D60-8817-9DAE-A4CC-07C8A0EF8485}"/>
              </a:ext>
            </a:extLst>
          </p:cNvPr>
          <p:cNvSpPr txBox="1">
            <a:spLocks/>
          </p:cNvSpPr>
          <p:nvPr/>
        </p:nvSpPr>
        <p:spPr bwMode="auto">
          <a:xfrm>
            <a:off x="9440262" y="6543139"/>
            <a:ext cx="2809267" cy="3648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a:defRPr lang="fr-FR"/>
            </a:defPPr>
            <a:lvl1pPr marL="0" algn="l" defTabSz="914400" rtl="0" eaLnBrk="1" latinLnBrk="0" hangingPunct="1">
              <a:spcBef>
                <a:spcPct val="20000"/>
              </a:spcBef>
              <a:spcAft>
                <a:spcPts val="294"/>
              </a:spcAft>
              <a:buClr>
                <a:srgbClr val="C3260C"/>
              </a:buClr>
              <a:buSzPct val="130000"/>
              <a:buFont typeface="Georgia" panose="02040502050405020303" pitchFamily="18" charset="0"/>
              <a:buChar char="*"/>
              <a:defRPr sz="2081" kern="1200">
                <a:solidFill>
                  <a:srgbClr val="404040"/>
                </a:solidFill>
                <a:latin typeface="Trebuchet MS" panose="020B0603020202020204" pitchFamily="34" charset="0"/>
                <a:ea typeface="+mn-ea"/>
                <a:cs typeface="+mn-cs"/>
              </a:defRPr>
            </a:lvl1pPr>
            <a:lvl2pPr marL="672147" indent="-258518" algn="l" defTabSz="914400" rtl="0" eaLnBrk="1" latinLnBrk="0" hangingPunct="1">
              <a:spcBef>
                <a:spcPct val="20000"/>
              </a:spcBef>
              <a:spcAft>
                <a:spcPts val="294"/>
              </a:spcAft>
              <a:buClr>
                <a:srgbClr val="C3260C"/>
              </a:buClr>
              <a:buSzPct val="130000"/>
              <a:buFont typeface="Georgia" panose="02040502050405020303" pitchFamily="18" charset="0"/>
              <a:buChar char="*"/>
              <a:defRPr sz="1990" kern="1200">
                <a:solidFill>
                  <a:srgbClr val="404040"/>
                </a:solidFill>
                <a:latin typeface="Trebuchet MS" panose="020B0603020202020204" pitchFamily="34" charset="0"/>
                <a:ea typeface="+mn-ea"/>
                <a:cs typeface="+mn-cs"/>
              </a:defRPr>
            </a:lvl2pPr>
            <a:lvl3pPr marL="1034072" indent="-206814" algn="l" defTabSz="914400" rtl="0" eaLnBrk="1" latinLnBrk="0" hangingPunct="1">
              <a:spcBef>
                <a:spcPct val="20000"/>
              </a:spcBef>
              <a:spcAft>
                <a:spcPts val="294"/>
              </a:spcAft>
              <a:buClr>
                <a:srgbClr val="C3260C"/>
              </a:buClr>
              <a:buSzPct val="130000"/>
              <a:buFont typeface="Georgia" panose="02040502050405020303" pitchFamily="18" charset="0"/>
              <a:buChar char="*"/>
              <a:defRPr sz="1719" kern="1200">
                <a:solidFill>
                  <a:srgbClr val="404040"/>
                </a:solidFill>
                <a:latin typeface="Trebuchet MS" panose="020B0603020202020204" pitchFamily="34" charset="0"/>
                <a:ea typeface="+mn-ea"/>
                <a:cs typeface="+mn-cs"/>
              </a:defRPr>
            </a:lvl3pPr>
            <a:lvl4pPr marL="1447701" indent="-206814" algn="l" defTabSz="914400" rtl="0" eaLnBrk="1" latinLnBrk="0" hangingPunct="1">
              <a:spcBef>
                <a:spcPct val="20000"/>
              </a:spcBef>
              <a:spcAft>
                <a:spcPts val="294"/>
              </a:spcAft>
              <a:buClr>
                <a:srgbClr val="C3260C"/>
              </a:buClr>
              <a:buSzPct val="130000"/>
              <a:buFont typeface="Georgia" panose="02040502050405020303" pitchFamily="18" charset="0"/>
              <a:buChar char="*"/>
              <a:defRPr sz="1538" kern="1200">
                <a:solidFill>
                  <a:srgbClr val="404040"/>
                </a:solidFill>
                <a:latin typeface="Trebuchet MS" panose="020B0603020202020204" pitchFamily="34" charset="0"/>
                <a:ea typeface="+mn-ea"/>
                <a:cs typeface="+mn-cs"/>
              </a:defRPr>
            </a:lvl4pPr>
            <a:lvl5pPr marL="1861330" indent="-206814" algn="l" defTabSz="914400" rtl="0" eaLnBrk="1" latinLnBrk="0" hangingPunct="1">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5pPr>
            <a:lvl6pPr marL="2274959"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6pPr>
            <a:lvl7pPr marL="2688587"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7pPr>
            <a:lvl8pPr marL="3102216"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8pPr>
            <a:lvl9pPr marL="3515845"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9pPr>
          </a:lstStyle>
          <a:p>
            <a:pPr defTabSz="906250" fontAlgn="base">
              <a:spcBef>
                <a:spcPct val="0"/>
              </a:spcBef>
              <a:spcAft>
                <a:spcPct val="0"/>
              </a:spcAft>
              <a:buClrTx/>
              <a:buSzTx/>
              <a:buFont typeface="Georgia" panose="02040502050405020303" pitchFamily="18" charset="0"/>
              <a:buNone/>
            </a:pPr>
            <a:r>
              <a:rPr lang="en-US" altLang="fr-FR" sz="1086" i="1">
                <a:solidFill>
                  <a:schemeClr val="tx1"/>
                </a:solidFill>
                <a:latin typeface="Calibri" panose="020F0502020204030204" pitchFamily="34" charset="0"/>
                <a:cs typeface="Arial" panose="020B0604020202020204" pitchFamily="34" charset="0"/>
              </a:rPr>
              <a:t>          Rapport d'activité TAEC 2021               </a:t>
            </a:r>
            <a:endParaRPr lang="en-US" altLang="fr-FR" sz="1086" dirty="0">
              <a:solidFill>
                <a:schemeClr val="tx1"/>
              </a:solidFill>
              <a:latin typeface="Calibri" panose="020F0502020204030204" pitchFamily="34" charset="0"/>
              <a:cs typeface="Arial" panose="020B0604020202020204" pitchFamily="34" charset="0"/>
            </a:endParaRPr>
          </a:p>
        </p:txBody>
      </p:sp>
      <p:sp>
        <p:nvSpPr>
          <p:cNvPr id="5" name="Espace réservé du numéro de diapositive 4">
            <a:extLst>
              <a:ext uri="{FF2B5EF4-FFF2-40B4-BE49-F238E27FC236}">
                <a16:creationId xmlns="" xmlns:a16="http://schemas.microsoft.com/office/drawing/2014/main" id="{95FDD380-585A-98A5-C45A-2EF127DCA2F5}"/>
              </a:ext>
            </a:extLst>
          </p:cNvPr>
          <p:cNvSpPr>
            <a:spLocks noGrp="1"/>
          </p:cNvSpPr>
          <p:nvPr>
            <p:ph type="sldNum" sz="quarter" idx="12"/>
          </p:nvPr>
        </p:nvSpPr>
        <p:spPr/>
        <p:txBody>
          <a:bodyPr/>
          <a:lstStyle/>
          <a:p>
            <a:pPr>
              <a:defRPr/>
            </a:pPr>
            <a:fld id="{A94BB0B1-CD24-4D20-B8F4-900EB5D5FA35}" type="slidenum">
              <a:rPr lang="en-US" altLang="fr-FR" smtClean="0"/>
              <a:pPr>
                <a:defRPr/>
              </a:pPr>
              <a:t>20</a:t>
            </a:fld>
            <a:endParaRPr lang="en-US" altLang="fr-F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a:extLst>
              <a:ext uri="{FF2B5EF4-FFF2-40B4-BE49-F238E27FC236}">
                <a16:creationId xmlns="" xmlns:a16="http://schemas.microsoft.com/office/drawing/2014/main" id="{F0F419A9-31B1-46C1-8B2F-CAA4168A1369}"/>
              </a:ext>
            </a:extLst>
          </p:cNvPr>
          <p:cNvSpPr txBox="1"/>
          <p:nvPr/>
        </p:nvSpPr>
        <p:spPr>
          <a:xfrm>
            <a:off x="1334896" y="52759"/>
            <a:ext cx="9522206" cy="537840"/>
          </a:xfrm>
          <a:prstGeom prst="rect">
            <a:avLst/>
          </a:prstGeom>
          <a:solidFill>
            <a:schemeClr val="bg2">
              <a:lumMod val="50000"/>
            </a:schemeClr>
          </a:solidFill>
        </p:spPr>
        <p:txBody>
          <a:bodyPr wrap="square">
            <a:spAutoFit/>
          </a:bodyPr>
          <a:lstStyle/>
          <a:p>
            <a:pPr defTabSz="907274">
              <a:defRPr/>
            </a:pPr>
            <a:r>
              <a:rPr lang="fr-FR" sz="2895" b="1" dirty="0">
                <a:solidFill>
                  <a:schemeClr val="bg1"/>
                </a:solidFill>
                <a:latin typeface="Calibri"/>
                <a:cs typeface="Calibri"/>
              </a:rPr>
              <a:t>                                   Les activités  2021</a:t>
            </a:r>
            <a:r>
              <a:rPr lang="fr-FR" sz="2895" b="1" dirty="0">
                <a:solidFill>
                  <a:srgbClr val="FFFF00"/>
                </a:solidFill>
                <a:latin typeface="Calibri"/>
                <a:cs typeface="Calibri"/>
              </a:rPr>
              <a:t>  </a:t>
            </a:r>
          </a:p>
        </p:txBody>
      </p:sp>
      <p:pic>
        <p:nvPicPr>
          <p:cNvPr id="43011" name="Image 10">
            <a:extLst>
              <a:ext uri="{FF2B5EF4-FFF2-40B4-BE49-F238E27FC236}">
                <a16:creationId xmlns="" xmlns:a16="http://schemas.microsoft.com/office/drawing/2014/main" id="{DADF504D-5413-4B45-B515-03B984C585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4896" y="590599"/>
            <a:ext cx="9522207" cy="81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ZoneTexte 6">
            <a:extLst>
              <a:ext uri="{FF2B5EF4-FFF2-40B4-BE49-F238E27FC236}">
                <a16:creationId xmlns="" xmlns:a16="http://schemas.microsoft.com/office/drawing/2014/main" id="{D69FF0D6-C9CF-481A-BBC0-50EC26799302}"/>
              </a:ext>
            </a:extLst>
          </p:cNvPr>
          <p:cNvSpPr txBox="1">
            <a:spLocks noChangeArrowheads="1"/>
          </p:cNvSpPr>
          <p:nvPr/>
        </p:nvSpPr>
        <p:spPr bwMode="auto">
          <a:xfrm>
            <a:off x="1336336" y="3645153"/>
            <a:ext cx="4597933" cy="356893"/>
          </a:xfrm>
          <a:prstGeom prst="rect">
            <a:avLst/>
          </a:prstGeom>
          <a:solidFill>
            <a:srgbClr val="FAF6D6"/>
          </a:solidFill>
          <a:ln w="9525">
            <a:solidFill>
              <a:schemeClr val="tx1"/>
            </a:solidFill>
            <a:miter lim="800000"/>
            <a:headEnd/>
            <a:tailEnd/>
          </a:ln>
        </p:spPr>
        <p:txBody>
          <a:bodyPr wrap="square">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fr-FR" altLang="fr-FR" sz="1719" b="1" dirty="0">
                <a:solidFill>
                  <a:schemeClr val="tx1"/>
                </a:solidFill>
                <a:latin typeface="Calibri" panose="020F0502020204030204" pitchFamily="34" charset="0"/>
              </a:rPr>
              <a:t>  </a:t>
            </a:r>
            <a:r>
              <a:rPr lang="fr-FR" altLang="fr-FR" sz="1448" b="1" dirty="0">
                <a:solidFill>
                  <a:schemeClr val="tx1"/>
                </a:solidFill>
                <a:latin typeface="Calibri" panose="020F0502020204030204" pitchFamily="34" charset="0"/>
              </a:rPr>
              <a:t>Total heures participants : </a:t>
            </a:r>
            <a:r>
              <a:rPr lang="fr-FR" altLang="fr-FR" sz="1448" b="1" dirty="0">
                <a:solidFill>
                  <a:srgbClr val="FF0000"/>
                </a:solidFill>
                <a:latin typeface="Calibri" panose="020F0502020204030204" pitchFamily="34" charset="0"/>
              </a:rPr>
              <a:t>3151h  </a:t>
            </a:r>
            <a:r>
              <a:rPr lang="fr-FR" altLang="fr-FR" sz="1267" dirty="0">
                <a:solidFill>
                  <a:schemeClr val="tx1"/>
                </a:solidFill>
                <a:latin typeface="Calibri" panose="020F0502020204030204" pitchFamily="34" charset="0"/>
              </a:rPr>
              <a:t>(3138 h en 2020)</a:t>
            </a:r>
          </a:p>
        </p:txBody>
      </p:sp>
      <p:sp>
        <p:nvSpPr>
          <p:cNvPr id="43013" name="ZoneTexte 8">
            <a:extLst>
              <a:ext uri="{FF2B5EF4-FFF2-40B4-BE49-F238E27FC236}">
                <a16:creationId xmlns="" xmlns:a16="http://schemas.microsoft.com/office/drawing/2014/main" id="{FC46972D-B255-42D4-BC5B-F2B34019F33B}"/>
              </a:ext>
            </a:extLst>
          </p:cNvPr>
          <p:cNvSpPr txBox="1">
            <a:spLocks noChangeArrowheads="1"/>
          </p:cNvSpPr>
          <p:nvPr/>
        </p:nvSpPr>
        <p:spPr bwMode="auto">
          <a:xfrm>
            <a:off x="6257733" y="3645154"/>
            <a:ext cx="4599369" cy="356893"/>
          </a:xfrm>
          <a:prstGeom prst="rect">
            <a:avLst/>
          </a:prstGeom>
          <a:solidFill>
            <a:srgbClr val="FAF6D6"/>
          </a:solidFill>
          <a:ln w="12700">
            <a:solidFill>
              <a:schemeClr val="tx1"/>
            </a:solidFill>
            <a:miter lim="800000"/>
            <a:headEnd/>
            <a:tailEnd/>
          </a:ln>
        </p:spPr>
        <p:txBody>
          <a:bodyPr wrap="square">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fr-FR" altLang="fr-FR" sz="1719" b="1" dirty="0">
                <a:solidFill>
                  <a:schemeClr val="tx1"/>
                </a:solidFill>
                <a:latin typeface="Calibri" panose="020F0502020204030204" pitchFamily="34" charset="0"/>
              </a:rPr>
              <a:t>      </a:t>
            </a:r>
            <a:r>
              <a:rPr lang="fr-FR" altLang="fr-FR" sz="1448" b="1" dirty="0">
                <a:solidFill>
                  <a:schemeClr val="tx1"/>
                </a:solidFill>
                <a:latin typeface="Calibri" panose="020F0502020204030204" pitchFamily="34" charset="0"/>
              </a:rPr>
              <a:t>Total heures bénévoles :  </a:t>
            </a:r>
            <a:r>
              <a:rPr lang="fr-FR" altLang="fr-FR" sz="1448" b="1" dirty="0">
                <a:solidFill>
                  <a:srgbClr val="FF0000"/>
                </a:solidFill>
                <a:latin typeface="Calibri" panose="020F0502020204030204" pitchFamily="34" charset="0"/>
              </a:rPr>
              <a:t>4135</a:t>
            </a:r>
            <a:r>
              <a:rPr lang="fr-FR" altLang="fr-FR" sz="1448" b="1" dirty="0">
                <a:solidFill>
                  <a:schemeClr val="tx1"/>
                </a:solidFill>
                <a:latin typeface="Calibri" panose="020F0502020204030204" pitchFamily="34" charset="0"/>
              </a:rPr>
              <a:t> </a:t>
            </a:r>
            <a:r>
              <a:rPr lang="fr-FR" altLang="fr-FR" sz="1448" b="1" dirty="0">
                <a:solidFill>
                  <a:srgbClr val="FF0000"/>
                </a:solidFill>
                <a:latin typeface="Calibri" panose="020F0502020204030204" pitchFamily="34" charset="0"/>
              </a:rPr>
              <a:t>h</a:t>
            </a:r>
            <a:r>
              <a:rPr lang="fr-FR" altLang="fr-FR" sz="1448" b="1" dirty="0">
                <a:solidFill>
                  <a:schemeClr val="tx1"/>
                </a:solidFill>
                <a:latin typeface="Calibri" panose="020F0502020204030204" pitchFamily="34" charset="0"/>
              </a:rPr>
              <a:t>   </a:t>
            </a:r>
            <a:r>
              <a:rPr lang="fr-FR" altLang="fr-FR" sz="1267" dirty="0">
                <a:solidFill>
                  <a:schemeClr val="tx1"/>
                </a:solidFill>
                <a:latin typeface="Calibri" panose="020F0502020204030204" pitchFamily="34" charset="0"/>
              </a:rPr>
              <a:t>(3275 h en 2020 )</a:t>
            </a:r>
          </a:p>
        </p:txBody>
      </p:sp>
      <p:sp>
        <p:nvSpPr>
          <p:cNvPr id="43014" name="ZoneTexte 3">
            <a:extLst>
              <a:ext uri="{FF2B5EF4-FFF2-40B4-BE49-F238E27FC236}">
                <a16:creationId xmlns="" xmlns:a16="http://schemas.microsoft.com/office/drawing/2014/main" id="{79B4CFE3-DA6D-46EB-B37D-D3B5977C3224}"/>
              </a:ext>
            </a:extLst>
          </p:cNvPr>
          <p:cNvSpPr txBox="1">
            <a:spLocks noChangeArrowheads="1"/>
          </p:cNvSpPr>
          <p:nvPr/>
        </p:nvSpPr>
        <p:spPr bwMode="auto">
          <a:xfrm>
            <a:off x="1336336" y="4139958"/>
            <a:ext cx="4597932" cy="2123658"/>
          </a:xfrm>
          <a:prstGeom prst="rect">
            <a:avLst/>
          </a:prstGeom>
          <a:solidFill>
            <a:srgbClr val="FAF6D6"/>
          </a:solidFill>
          <a:ln w="9525">
            <a:solidFill>
              <a:schemeClr val="tx1"/>
            </a:solidFill>
            <a:miter lim="800000"/>
            <a:headEnd/>
            <a:tailEnd/>
          </a:ln>
        </p:spPr>
        <p:txBody>
          <a:bodyPr wrap="square">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algn="just" eaLnBrk="1" hangingPunct="1">
              <a:spcBef>
                <a:spcPct val="0"/>
              </a:spcBef>
              <a:spcAft>
                <a:spcPct val="0"/>
              </a:spcAft>
              <a:buClrTx/>
              <a:buSzTx/>
              <a:buFontTx/>
              <a:buNone/>
            </a:pPr>
            <a:endParaRPr lang="fr-FR" altLang="fr-FR" sz="1200" dirty="0">
              <a:solidFill>
                <a:schemeClr val="tx1"/>
              </a:solidFill>
              <a:latin typeface="Calibri" panose="020F0502020204030204" pitchFamily="34" charset="0"/>
            </a:endParaRPr>
          </a:p>
          <a:p>
            <a:pPr algn="just" eaLnBrk="1" hangingPunct="1">
              <a:spcBef>
                <a:spcPct val="0"/>
              </a:spcBef>
              <a:spcAft>
                <a:spcPct val="0"/>
              </a:spcAft>
              <a:buClrTx/>
              <a:buSzTx/>
              <a:buFontTx/>
              <a:buNone/>
            </a:pPr>
            <a:r>
              <a:rPr lang="fr-FR" altLang="fr-FR" sz="1200" dirty="0">
                <a:solidFill>
                  <a:schemeClr val="tx1"/>
                </a:solidFill>
                <a:latin typeface="Calibri" panose="020F0502020204030204" pitchFamily="34" charset="0"/>
              </a:rPr>
              <a:t>Le nombre d’heures effectuées par les participants dans les différentes activités  est en légère diminution (- 1% par rapport à 2020). </a:t>
            </a:r>
          </a:p>
          <a:p>
            <a:pPr algn="just" eaLnBrk="1" hangingPunct="1">
              <a:spcBef>
                <a:spcPct val="0"/>
              </a:spcBef>
              <a:spcAft>
                <a:spcPct val="0"/>
              </a:spcAft>
              <a:buClrTx/>
              <a:buSzTx/>
              <a:buFontTx/>
              <a:buNone/>
            </a:pPr>
            <a:r>
              <a:rPr lang="fr-FR" altLang="fr-FR" sz="1200" dirty="0">
                <a:solidFill>
                  <a:schemeClr val="tx1"/>
                </a:solidFill>
                <a:latin typeface="Calibri" panose="020F0502020204030204" pitchFamily="34" charset="0"/>
              </a:rPr>
              <a:t>En effet, la reprise des activités est encore difficile quant à la participation des personnes accueillies. De même, le nombre de participants par groupe a été réduit ( mesures sanitaires ).  L’atelier Jeu avec les mots  a doublé ses séances pour permettre à un plus grand nombre de participer. </a:t>
            </a:r>
          </a:p>
          <a:p>
            <a:pPr algn="just" eaLnBrk="1" hangingPunct="1">
              <a:spcBef>
                <a:spcPct val="0"/>
              </a:spcBef>
              <a:spcAft>
                <a:spcPct val="0"/>
              </a:spcAft>
              <a:buClrTx/>
              <a:buSzTx/>
              <a:buFontTx/>
              <a:buNone/>
            </a:pPr>
            <a:endParaRPr lang="fr-FR" altLang="fr-FR" sz="1200" dirty="0">
              <a:solidFill>
                <a:schemeClr val="tx1"/>
              </a:solidFill>
              <a:latin typeface="Calibri" panose="020F0502020204030204" pitchFamily="34" charset="0"/>
            </a:endParaRPr>
          </a:p>
          <a:p>
            <a:pPr algn="just" eaLnBrk="1" hangingPunct="1">
              <a:spcBef>
                <a:spcPct val="0"/>
              </a:spcBef>
              <a:spcAft>
                <a:spcPct val="0"/>
              </a:spcAft>
              <a:buClrTx/>
              <a:buSzTx/>
              <a:buFontTx/>
              <a:buNone/>
            </a:pPr>
            <a:r>
              <a:rPr lang="fr-FR" altLang="fr-FR" sz="1200" dirty="0">
                <a:solidFill>
                  <a:schemeClr val="tx1"/>
                </a:solidFill>
                <a:latin typeface="Calibri" panose="020F0502020204030204" pitchFamily="34" charset="0"/>
              </a:rPr>
              <a:t>L’accueil a été maintenu  malgré le contexte d’une deuxième année de la Covid 19. </a:t>
            </a:r>
          </a:p>
        </p:txBody>
      </p:sp>
      <p:sp>
        <p:nvSpPr>
          <p:cNvPr id="43015" name="ZoneTexte 12">
            <a:extLst>
              <a:ext uri="{FF2B5EF4-FFF2-40B4-BE49-F238E27FC236}">
                <a16:creationId xmlns="" xmlns:a16="http://schemas.microsoft.com/office/drawing/2014/main" id="{0C62DA8C-2107-445A-8A3B-C238E29A95F3}"/>
              </a:ext>
            </a:extLst>
          </p:cNvPr>
          <p:cNvSpPr txBox="1">
            <a:spLocks noChangeArrowheads="1"/>
          </p:cNvSpPr>
          <p:nvPr/>
        </p:nvSpPr>
        <p:spPr bwMode="auto">
          <a:xfrm>
            <a:off x="6257733" y="4139958"/>
            <a:ext cx="4599369" cy="2123658"/>
          </a:xfrm>
          <a:prstGeom prst="rect">
            <a:avLst/>
          </a:prstGeom>
          <a:solidFill>
            <a:srgbClr val="FAF6D6"/>
          </a:solidFill>
          <a:ln w="12700">
            <a:solidFill>
              <a:schemeClr val="tx1"/>
            </a:solidFill>
            <a:miter lim="800000"/>
            <a:headEnd/>
            <a:tailEnd/>
          </a:ln>
        </p:spPr>
        <p:txBody>
          <a:bodyPr wrap="square">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algn="just">
              <a:spcBef>
                <a:spcPct val="0"/>
              </a:spcBef>
              <a:spcAft>
                <a:spcPct val="0"/>
              </a:spcAft>
              <a:buClrTx/>
              <a:buSzTx/>
              <a:buNone/>
            </a:pPr>
            <a:endParaRPr lang="fr-FR" altLang="fr-FR" sz="800" dirty="0">
              <a:solidFill>
                <a:schemeClr val="tx1"/>
              </a:solidFill>
              <a:latin typeface="Calibri" panose="020F0502020204030204" pitchFamily="34" charset="0"/>
            </a:endParaRPr>
          </a:p>
          <a:p>
            <a:pPr algn="just">
              <a:spcBef>
                <a:spcPct val="0"/>
              </a:spcBef>
              <a:spcAft>
                <a:spcPct val="0"/>
              </a:spcAft>
              <a:buClrTx/>
              <a:buSzTx/>
              <a:buNone/>
            </a:pPr>
            <a:r>
              <a:rPr lang="fr-FR" altLang="fr-FR" sz="1200" dirty="0">
                <a:solidFill>
                  <a:schemeClr val="tx1"/>
                </a:solidFill>
                <a:latin typeface="Calibri" panose="020F0502020204030204" pitchFamily="34" charset="0"/>
              </a:rPr>
              <a:t>L’augmentation des heures de bénévolat est en partie due à l’intégration des heures effectuées par les bénévoles du bureau (2908h en 2021 contre 1897h en 2020. </a:t>
            </a:r>
          </a:p>
          <a:p>
            <a:pPr algn="just">
              <a:spcBef>
                <a:spcPct val="0"/>
              </a:spcBef>
              <a:spcAft>
                <a:spcPct val="0"/>
              </a:spcAft>
              <a:buClrTx/>
              <a:buSzTx/>
              <a:buNone/>
            </a:pPr>
            <a:endParaRPr lang="fr-FR" altLang="fr-FR" sz="1200" dirty="0">
              <a:solidFill>
                <a:schemeClr val="tx1"/>
              </a:solidFill>
              <a:latin typeface="Calibri" panose="020F0502020204030204" pitchFamily="34" charset="0"/>
            </a:endParaRPr>
          </a:p>
          <a:p>
            <a:pPr algn="just">
              <a:spcBef>
                <a:spcPct val="0"/>
              </a:spcBef>
              <a:spcAft>
                <a:spcPct val="0"/>
              </a:spcAft>
              <a:buClrTx/>
              <a:buSzTx/>
              <a:buNone/>
            </a:pPr>
            <a:r>
              <a:rPr lang="fr-FR" altLang="fr-FR" sz="1200" dirty="0">
                <a:solidFill>
                  <a:schemeClr val="tx1"/>
                </a:solidFill>
                <a:latin typeface="Calibri" panose="020F0502020204030204" pitchFamily="34" charset="0"/>
              </a:rPr>
              <a:t>Mais en soi, il y a une diminution de 11% dans le bénévolat de l’animation (1227 h en 2021 contre 1378h en 2021). </a:t>
            </a:r>
          </a:p>
          <a:p>
            <a:pPr algn="just">
              <a:spcBef>
                <a:spcPct val="0"/>
              </a:spcBef>
              <a:spcAft>
                <a:spcPct val="0"/>
              </a:spcAft>
              <a:buClrTx/>
              <a:buSzTx/>
              <a:buNone/>
            </a:pPr>
            <a:endParaRPr lang="fr-FR" altLang="fr-FR" sz="1200" dirty="0">
              <a:solidFill>
                <a:schemeClr val="tx1"/>
              </a:solidFill>
              <a:latin typeface="Calibri" panose="020F0502020204030204" pitchFamily="34" charset="0"/>
            </a:endParaRPr>
          </a:p>
          <a:p>
            <a:pPr algn="just">
              <a:spcBef>
                <a:spcPct val="0"/>
              </a:spcBef>
              <a:spcAft>
                <a:spcPct val="0"/>
              </a:spcAft>
              <a:buClrTx/>
              <a:buSzTx/>
              <a:buNone/>
            </a:pPr>
            <a:r>
              <a:rPr lang="fr-FR" altLang="fr-FR" sz="1200" dirty="0">
                <a:solidFill>
                  <a:schemeClr val="tx1"/>
                </a:solidFill>
                <a:latin typeface="Calibri" panose="020F0502020204030204" pitchFamily="34" charset="0"/>
              </a:rPr>
              <a:t>Certains bénévoles n’ont pas repris leurs activités. Nous accusons une baisse  de 9% du nombre de bénévoles passant de 101 en 2020 à 92 en 2021 . </a:t>
            </a:r>
          </a:p>
        </p:txBody>
      </p:sp>
      <p:sp>
        <p:nvSpPr>
          <p:cNvPr id="43016" name="Rectangle 11">
            <a:extLst>
              <a:ext uri="{FF2B5EF4-FFF2-40B4-BE49-F238E27FC236}">
                <a16:creationId xmlns="" xmlns:a16="http://schemas.microsoft.com/office/drawing/2014/main" id="{A9091977-4DC0-495D-99E8-BD8E16FBE9AE}"/>
              </a:ext>
            </a:extLst>
          </p:cNvPr>
          <p:cNvSpPr>
            <a:spLocks noChangeArrowheads="1"/>
          </p:cNvSpPr>
          <p:nvPr/>
        </p:nvSpPr>
        <p:spPr bwMode="auto">
          <a:xfrm>
            <a:off x="8459317" y="6517614"/>
            <a:ext cx="2144292" cy="25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fr-FR" sz="1086" i="1" dirty="0">
                <a:solidFill>
                  <a:schemeClr val="tx1"/>
                </a:solidFill>
                <a:latin typeface="Calibri" panose="020F0502020204030204" pitchFamily="34" charset="0"/>
              </a:rPr>
              <a:t>Rapport </a:t>
            </a:r>
            <a:r>
              <a:rPr lang="en-US" altLang="fr-FR" sz="1086" i="1" dirty="0" err="1">
                <a:solidFill>
                  <a:schemeClr val="tx1"/>
                </a:solidFill>
                <a:latin typeface="Calibri" panose="020F0502020204030204" pitchFamily="34" charset="0"/>
              </a:rPr>
              <a:t>d'activité</a:t>
            </a:r>
            <a:r>
              <a:rPr lang="en-US" altLang="fr-FR" sz="1086" i="1" dirty="0">
                <a:solidFill>
                  <a:schemeClr val="tx1"/>
                </a:solidFill>
                <a:latin typeface="Calibri" panose="020F0502020204030204" pitchFamily="34" charset="0"/>
              </a:rPr>
              <a:t> TAEC 2021</a:t>
            </a:r>
          </a:p>
        </p:txBody>
      </p:sp>
      <p:pic>
        <p:nvPicPr>
          <p:cNvPr id="5" name="Image 4">
            <a:extLst>
              <a:ext uri="{FF2B5EF4-FFF2-40B4-BE49-F238E27FC236}">
                <a16:creationId xmlns="" xmlns:a16="http://schemas.microsoft.com/office/drawing/2014/main" id="{B403040C-4D86-DCF5-2C32-42422EE154D6}"/>
              </a:ext>
            </a:extLst>
          </p:cNvPr>
          <p:cNvPicPr>
            <a:picLocks noChangeAspect="1"/>
          </p:cNvPicPr>
          <p:nvPr/>
        </p:nvPicPr>
        <p:blipFill>
          <a:blip r:embed="rId3"/>
          <a:stretch>
            <a:fillRect/>
          </a:stretch>
        </p:blipFill>
        <p:spPr>
          <a:xfrm>
            <a:off x="1334896" y="1211096"/>
            <a:ext cx="9522206" cy="2327191"/>
          </a:xfrm>
          <a:prstGeom prst="rect">
            <a:avLst/>
          </a:prstGeom>
        </p:spPr>
      </p:pic>
      <p:sp>
        <p:nvSpPr>
          <p:cNvPr id="3" name="Espace réservé du numéro de diapositive 2">
            <a:extLst>
              <a:ext uri="{FF2B5EF4-FFF2-40B4-BE49-F238E27FC236}">
                <a16:creationId xmlns="" xmlns:a16="http://schemas.microsoft.com/office/drawing/2014/main" id="{AC024579-1E14-0C5D-79F5-950561911BE1}"/>
              </a:ext>
            </a:extLst>
          </p:cNvPr>
          <p:cNvSpPr>
            <a:spLocks noGrp="1"/>
          </p:cNvSpPr>
          <p:nvPr>
            <p:ph type="sldNum" sz="quarter" idx="12"/>
          </p:nvPr>
        </p:nvSpPr>
        <p:spPr/>
        <p:txBody>
          <a:bodyPr/>
          <a:lstStyle/>
          <a:p>
            <a:pPr>
              <a:defRPr/>
            </a:pPr>
            <a:fld id="{A94BB0B1-CD24-4D20-B8F4-900EB5D5FA35}" type="slidenum">
              <a:rPr lang="en-US" altLang="fr-FR" smtClean="0"/>
              <a:pPr>
                <a:defRPr/>
              </a:pPr>
              <a:t>21</a:t>
            </a:fld>
            <a:endParaRPr lang="en-US" altLang="fr-F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5">
            <a:extLst>
              <a:ext uri="{FF2B5EF4-FFF2-40B4-BE49-F238E27FC236}">
                <a16:creationId xmlns="" xmlns:a16="http://schemas.microsoft.com/office/drawing/2014/main" id="{0762C3A7-B879-4F72-9B5D-265288EF128D}"/>
              </a:ext>
            </a:extLst>
          </p:cNvPr>
          <p:cNvSpPr>
            <a:spLocks noChangeArrowheads="1"/>
          </p:cNvSpPr>
          <p:nvPr/>
        </p:nvSpPr>
        <p:spPr bwMode="auto">
          <a:xfrm>
            <a:off x="1516119" y="5392041"/>
            <a:ext cx="184731"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defTabSz="906250" fontAlgn="base">
              <a:spcBef>
                <a:spcPct val="0"/>
              </a:spcBef>
              <a:spcAft>
                <a:spcPct val="0"/>
              </a:spcAft>
              <a:buClrTx/>
              <a:buSzTx/>
              <a:buNone/>
              <a:defRPr/>
            </a:pPr>
            <a:endParaRPr lang="fr-FR" altLang="fr-FR" sz="1250" b="1" dirty="0">
              <a:solidFill>
                <a:prstClr val="black"/>
              </a:solidFill>
              <a:latin typeface="Calibri"/>
              <a:cs typeface="Arial" panose="020B0604020202020204" pitchFamily="34" charset="0"/>
            </a:endParaRPr>
          </a:p>
        </p:txBody>
      </p:sp>
      <p:sp>
        <p:nvSpPr>
          <p:cNvPr id="28676" name="Espace réservé du pied de page 1">
            <a:extLst>
              <a:ext uri="{FF2B5EF4-FFF2-40B4-BE49-F238E27FC236}">
                <a16:creationId xmlns="" xmlns:a16="http://schemas.microsoft.com/office/drawing/2014/main" id="{811C3702-DF9E-4D56-86D5-782C84FDCE58}"/>
              </a:ext>
            </a:extLst>
          </p:cNvPr>
          <p:cNvSpPr txBox="1">
            <a:spLocks/>
          </p:cNvSpPr>
          <p:nvPr/>
        </p:nvSpPr>
        <p:spPr bwMode="auto">
          <a:xfrm>
            <a:off x="9350420" y="6493197"/>
            <a:ext cx="2529202" cy="36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8" tIns="45364" rIns="90728" bIns="45364" anchor="ct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defTabSz="906250" fontAlgn="base">
              <a:spcBef>
                <a:spcPct val="0"/>
              </a:spcBef>
              <a:spcAft>
                <a:spcPct val="0"/>
              </a:spcAft>
              <a:buClrTx/>
              <a:buSzTx/>
              <a:buNone/>
              <a:defRPr/>
            </a:pPr>
            <a:r>
              <a:rPr lang="en-US" altLang="fr-FR" sz="1086" i="1" dirty="0">
                <a:solidFill>
                  <a:prstClr val="black"/>
                </a:solidFill>
                <a:latin typeface="Calibri" panose="020F0502020204030204" pitchFamily="34" charset="0"/>
                <a:cs typeface="Arial" panose="020B0604020202020204" pitchFamily="34" charset="0"/>
              </a:rPr>
              <a:t>    Rapport </a:t>
            </a:r>
            <a:r>
              <a:rPr lang="en-US" altLang="fr-FR" sz="1086" i="1" dirty="0" err="1">
                <a:solidFill>
                  <a:prstClr val="black"/>
                </a:solidFill>
                <a:latin typeface="Calibri" panose="020F0502020204030204" pitchFamily="34" charset="0"/>
                <a:cs typeface="Arial" panose="020B0604020202020204" pitchFamily="34" charset="0"/>
              </a:rPr>
              <a:t>d'activité</a:t>
            </a:r>
            <a:r>
              <a:rPr lang="en-US" altLang="fr-FR" sz="1086" i="1" dirty="0">
                <a:solidFill>
                  <a:prstClr val="black"/>
                </a:solidFill>
                <a:latin typeface="Calibri" panose="020F0502020204030204" pitchFamily="34" charset="0"/>
                <a:cs typeface="Arial" panose="020B0604020202020204" pitchFamily="34" charset="0"/>
              </a:rPr>
              <a:t> TAEC 2021         </a:t>
            </a:r>
            <a:r>
              <a:rPr lang="en-US" altLang="fr-FR" sz="1086" dirty="0">
                <a:solidFill>
                  <a:prstClr val="black"/>
                </a:solidFill>
                <a:latin typeface="Calibri" panose="020F0502020204030204" pitchFamily="34" charset="0"/>
                <a:cs typeface="Arial" panose="020B0604020202020204" pitchFamily="34" charset="0"/>
              </a:rPr>
              <a:t>  </a:t>
            </a:r>
            <a:r>
              <a:rPr lang="en-US" altLang="fr-FR" sz="1086" i="1" dirty="0">
                <a:solidFill>
                  <a:prstClr val="black"/>
                </a:solidFill>
                <a:latin typeface="Calibri" panose="020F0502020204030204" pitchFamily="34" charset="0"/>
                <a:cs typeface="Arial" panose="020B0604020202020204" pitchFamily="34" charset="0"/>
              </a:rPr>
              <a:t>     </a:t>
            </a:r>
          </a:p>
        </p:txBody>
      </p:sp>
      <p:pic>
        <p:nvPicPr>
          <p:cNvPr id="28682" name="Image 4">
            <a:extLst>
              <a:ext uri="{FF2B5EF4-FFF2-40B4-BE49-F238E27FC236}">
                <a16:creationId xmlns="" xmlns:a16="http://schemas.microsoft.com/office/drawing/2014/main" id="{16CADABF-B517-4C81-BBA2-8334BDC94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888" y="507058"/>
            <a:ext cx="11074741" cy="15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a:extLst>
              <a:ext uri="{FF2B5EF4-FFF2-40B4-BE49-F238E27FC236}">
                <a16:creationId xmlns="" xmlns:a16="http://schemas.microsoft.com/office/drawing/2014/main" id="{D08A0DEF-9D3B-4B74-B4D0-B3CCA6926B70}"/>
              </a:ext>
            </a:extLst>
          </p:cNvPr>
          <p:cNvSpPr txBox="1"/>
          <p:nvPr/>
        </p:nvSpPr>
        <p:spPr>
          <a:xfrm>
            <a:off x="632888" y="-6052"/>
            <a:ext cx="11074741" cy="537121"/>
          </a:xfrm>
          <a:prstGeom prst="rect">
            <a:avLst/>
          </a:prstGeom>
          <a:solidFill>
            <a:schemeClr val="accent2">
              <a:lumMod val="50000"/>
            </a:schemeClr>
          </a:solidFill>
          <a:ln>
            <a:noFill/>
          </a:ln>
        </p:spPr>
        <p:style>
          <a:lnRef idx="2">
            <a:schemeClr val="accent2"/>
          </a:lnRef>
          <a:fillRef idx="1">
            <a:schemeClr val="lt1"/>
          </a:fillRef>
          <a:effectRef idx="0">
            <a:schemeClr val="accent2"/>
          </a:effectRef>
          <a:fontRef idx="minor">
            <a:schemeClr val="dk1"/>
          </a:fontRef>
        </p:style>
        <p:txBody>
          <a:bodyPr wrap="square" lIns="90728" tIns="45364" rIns="90728" bIns="45364">
            <a:spAutoFit/>
            <a:scene3d>
              <a:camera prst="orthographicFront"/>
              <a:lightRig rig="soft" dir="t">
                <a:rot lat="0" lon="0" rev="10800000"/>
              </a:lightRig>
            </a:scene3d>
            <a:sp3d>
              <a:bevelT w="27940" h="12700"/>
              <a:contourClr>
                <a:srgbClr val="DDDDDD"/>
              </a:contourClr>
            </a:sp3d>
          </a:bodyPr>
          <a:lstStyle/>
          <a:p>
            <a:pPr marL="45363" algn="ctr" defTabSz="907274">
              <a:defRPr/>
            </a:pPr>
            <a:r>
              <a:rPr lang="fr-FR" sz="2895" b="1" spc="136">
                <a:ln w="11430"/>
                <a:solidFill>
                  <a:srgbClr val="F8F8F8"/>
                </a:solidFill>
                <a:effectLst>
                  <a:outerShdw blurRad="25400" algn="tl" rotWithShape="0">
                    <a:srgbClr val="000000">
                      <a:alpha val="43000"/>
                    </a:srgbClr>
                  </a:outerShdw>
                </a:effectLst>
                <a:latin typeface="Calibri"/>
                <a:cs typeface="Calibri"/>
              </a:rPr>
              <a:t>TEMOIGNAGES</a:t>
            </a:r>
          </a:p>
        </p:txBody>
      </p:sp>
      <p:sp>
        <p:nvSpPr>
          <p:cNvPr id="2" name="ZoneTexte 1">
            <a:extLst>
              <a:ext uri="{FF2B5EF4-FFF2-40B4-BE49-F238E27FC236}">
                <a16:creationId xmlns="" xmlns:a16="http://schemas.microsoft.com/office/drawing/2014/main" id="{D3E7D2C7-14DB-3D47-7AB3-FCACF3E4F3AA}"/>
              </a:ext>
            </a:extLst>
          </p:cNvPr>
          <p:cNvSpPr txBox="1"/>
          <p:nvPr/>
        </p:nvSpPr>
        <p:spPr>
          <a:xfrm>
            <a:off x="632889" y="1146936"/>
            <a:ext cx="2433242" cy="1938992"/>
          </a:xfrm>
          <a:prstGeom prst="rect">
            <a:avLst/>
          </a:prstGeom>
          <a:noFill/>
        </p:spPr>
        <p:txBody>
          <a:bodyPr wrap="square" rtlCol="0">
            <a:spAutoFit/>
          </a:bodyPr>
          <a:lstStyle/>
          <a:p>
            <a:r>
              <a:rPr lang="fr-FR" sz="1200" dirty="0">
                <a:latin typeface="Calibri" panose="020F0502020204030204" pitchFamily="34" charset="0"/>
                <a:cs typeface="Calibri" panose="020F0502020204030204" pitchFamily="34" charset="0"/>
              </a:rPr>
              <a:t>Terre d’Arcs en Ciel est pour moi un lieu de ressourcement comme si je venais ici rencontrer « ma famille. Celle-ci m’apporte chaleur humaine, écoute, compréhension et accueil.</a:t>
            </a:r>
          </a:p>
          <a:p>
            <a:r>
              <a:rPr lang="fr-FR" sz="1200" dirty="0">
                <a:latin typeface="Calibri" panose="020F0502020204030204" pitchFamily="34" charset="0"/>
                <a:cs typeface="Calibri" panose="020F0502020204030204" pitchFamily="34" charset="0"/>
              </a:rPr>
              <a:t>Cela est très important pour moi car ce sont des personnes vraies qui me font me sentir bien.</a:t>
            </a:r>
          </a:p>
          <a:p>
            <a:r>
              <a:rPr lang="fr-FR" sz="1200" dirty="0">
                <a:latin typeface="Calibri" panose="020F0502020204030204" pitchFamily="34" charset="0"/>
                <a:cs typeface="Calibri" panose="020F0502020204030204" pitchFamily="34" charset="0"/>
              </a:rPr>
              <a:t>Merci à Terre d’Arcs en Ciel !</a:t>
            </a:r>
          </a:p>
          <a:p>
            <a:r>
              <a:rPr lang="fr-FR" sz="1200" dirty="0">
                <a:latin typeface="Calibri" panose="020F0502020204030204" pitchFamily="34" charset="0"/>
                <a:cs typeface="Calibri" panose="020F0502020204030204" pitchFamily="34" charset="0"/>
              </a:rPr>
              <a:t>	</a:t>
            </a:r>
            <a:r>
              <a:rPr lang="fr-FR" sz="1200" b="1" dirty="0">
                <a:latin typeface="Calibri" panose="020F0502020204030204" pitchFamily="34" charset="0"/>
                <a:cs typeface="Calibri" panose="020F0502020204030204" pitchFamily="34" charset="0"/>
              </a:rPr>
              <a:t>Anne Marie</a:t>
            </a:r>
          </a:p>
        </p:txBody>
      </p:sp>
      <p:sp>
        <p:nvSpPr>
          <p:cNvPr id="5" name="ZoneTexte 4">
            <a:extLst>
              <a:ext uri="{FF2B5EF4-FFF2-40B4-BE49-F238E27FC236}">
                <a16:creationId xmlns="" xmlns:a16="http://schemas.microsoft.com/office/drawing/2014/main" id="{DF0A99A3-2E03-333B-FF32-3D1CF938AD4F}"/>
              </a:ext>
            </a:extLst>
          </p:cNvPr>
          <p:cNvSpPr txBox="1"/>
          <p:nvPr/>
        </p:nvSpPr>
        <p:spPr>
          <a:xfrm>
            <a:off x="3258371" y="4089196"/>
            <a:ext cx="2529202" cy="2308324"/>
          </a:xfrm>
          <a:prstGeom prst="rect">
            <a:avLst/>
          </a:prstGeom>
          <a:noFill/>
        </p:spPr>
        <p:txBody>
          <a:bodyPr wrap="square" rtlCol="0">
            <a:spAutoFit/>
          </a:bodyPr>
          <a:lstStyle/>
          <a:p>
            <a:pPr algn="just"/>
            <a:r>
              <a:rPr lang="fr-FR" sz="1200" dirty="0">
                <a:latin typeface="Calibri" panose="020F0502020204030204" pitchFamily="34" charset="0"/>
                <a:cs typeface="Calibri" panose="020F0502020204030204" pitchFamily="34" charset="0"/>
              </a:rPr>
              <a:t>Mon souvenir principal de 2021 c’est la sortie du Château de Breteuil.</a:t>
            </a:r>
          </a:p>
          <a:p>
            <a:pPr algn="just"/>
            <a:r>
              <a:rPr lang="fr-FR" sz="1200" dirty="0">
                <a:latin typeface="Calibri" panose="020F0502020204030204" pitchFamily="34" charset="0"/>
                <a:cs typeface="Calibri" panose="020F0502020204030204" pitchFamily="34" charset="0"/>
              </a:rPr>
              <a:t>Terre d’Arcs en Ciel m’apporte beaucoup de bien. Je me fais pleins d’amis. C’est très important pour moi. Il y a plein d’activités et l’association m’ouvre les bras pour m’accueillir. Je suis contente de connaître tout le monde.</a:t>
            </a:r>
          </a:p>
          <a:p>
            <a:pPr algn="just"/>
            <a:r>
              <a:rPr lang="fr-FR" sz="1200" dirty="0">
                <a:latin typeface="Calibri" panose="020F0502020204030204" pitchFamily="34" charset="0"/>
                <a:cs typeface="Calibri" panose="020F0502020204030204" pitchFamily="34" charset="0"/>
              </a:rPr>
              <a:t>Catherine et Isabelle me manquent beaucoup.</a:t>
            </a:r>
          </a:p>
          <a:p>
            <a:r>
              <a:rPr lang="fr-FR" sz="1200" b="1" dirty="0">
                <a:latin typeface="Calibri" panose="020F0502020204030204" pitchFamily="34" charset="0"/>
                <a:cs typeface="Calibri" panose="020F0502020204030204" pitchFamily="34" charset="0"/>
              </a:rPr>
              <a:t>                                       Magali</a:t>
            </a:r>
          </a:p>
        </p:txBody>
      </p:sp>
      <p:sp>
        <p:nvSpPr>
          <p:cNvPr id="6" name="ZoneTexte 5">
            <a:extLst>
              <a:ext uri="{FF2B5EF4-FFF2-40B4-BE49-F238E27FC236}">
                <a16:creationId xmlns="" xmlns:a16="http://schemas.microsoft.com/office/drawing/2014/main" id="{6C192521-68CE-A8B9-0383-9C8147BD38A7}"/>
              </a:ext>
            </a:extLst>
          </p:cNvPr>
          <p:cNvSpPr txBox="1"/>
          <p:nvPr/>
        </p:nvSpPr>
        <p:spPr>
          <a:xfrm>
            <a:off x="6096000" y="912530"/>
            <a:ext cx="2936593" cy="3416320"/>
          </a:xfrm>
          <a:prstGeom prst="rect">
            <a:avLst/>
          </a:prstGeom>
          <a:noFill/>
        </p:spPr>
        <p:txBody>
          <a:bodyPr wrap="square" rtlCol="0">
            <a:spAutoFit/>
          </a:bodyPr>
          <a:lstStyle/>
          <a:p>
            <a:pPr algn="just"/>
            <a:r>
              <a:rPr lang="fr-FR" sz="1200" dirty="0">
                <a:latin typeface="Calibri" panose="020F0502020204030204" pitchFamily="34" charset="0"/>
                <a:cs typeface="Calibri" panose="020F0502020204030204" pitchFamily="34" charset="0"/>
              </a:rPr>
              <a:t>Pendant  cette année il y a eu la Covid, une pandémie, d’où moins d’activités et de bénévoles pour Terre d’Arcs en Ciel, le départ d’isabelle et aussi de Catherine , les sorties au Palais de Chaillot, à la cité universitaire.</a:t>
            </a:r>
          </a:p>
          <a:p>
            <a:pPr algn="just"/>
            <a:r>
              <a:rPr lang="fr-FR" sz="1200" dirty="0">
                <a:latin typeface="Calibri" panose="020F0502020204030204" pitchFamily="34" charset="0"/>
                <a:cs typeface="Calibri" panose="020F0502020204030204" pitchFamily="34" charset="0"/>
              </a:rPr>
              <a:t>Terre d’Arcs en Ciel m’apporte beaucoup d’activités qui me font grandir et beaucoup de choses.</a:t>
            </a:r>
          </a:p>
          <a:p>
            <a:pPr algn="just"/>
            <a:r>
              <a:rPr lang="fr-FR" sz="1200" dirty="0">
                <a:latin typeface="Calibri" panose="020F0502020204030204" pitchFamily="34" charset="0"/>
                <a:cs typeface="Calibri" panose="020F0502020204030204" pitchFamily="34" charset="0"/>
              </a:rPr>
              <a:t>Je suis très contente d’avoir fait connaissance de cette association. Venir ici régulièrement m’a permis de me </a:t>
            </a:r>
            <a:r>
              <a:rPr lang="fr-FR" sz="1200" dirty="0" err="1">
                <a:latin typeface="Calibri" panose="020F0502020204030204" pitchFamily="34" charset="0"/>
                <a:cs typeface="Calibri" panose="020F0502020204030204" pitchFamily="34" charset="0"/>
              </a:rPr>
              <a:t>tranquiliser</a:t>
            </a:r>
            <a:r>
              <a:rPr lang="fr-FR" sz="1200" dirty="0">
                <a:latin typeface="Calibri" panose="020F0502020204030204" pitchFamily="34" charset="0"/>
                <a:cs typeface="Calibri" panose="020F0502020204030204" pitchFamily="34" charset="0"/>
              </a:rPr>
              <a:t>. Avec un très bon accueil surtout de Catherine, très autoritaire mais qui nous encadrait bien et qui me manque beaucoup.</a:t>
            </a:r>
          </a:p>
          <a:p>
            <a:pPr algn="just"/>
            <a:r>
              <a:rPr lang="fr-FR" sz="1200" dirty="0">
                <a:latin typeface="Calibri" panose="020F0502020204030204" pitchFamily="34" charset="0"/>
                <a:cs typeface="Calibri" panose="020F0502020204030204" pitchFamily="34" charset="0"/>
              </a:rPr>
              <a:t>Terre d’Arcs En Ciel devrait changer de nom pour s’appeler « la maison du bonheur »                       </a:t>
            </a:r>
            <a:r>
              <a:rPr lang="fr-FR" sz="1200" b="1" dirty="0">
                <a:latin typeface="Calibri" panose="020F0502020204030204" pitchFamily="34" charset="0"/>
                <a:cs typeface="Calibri" panose="020F0502020204030204" pitchFamily="34" charset="0"/>
              </a:rPr>
              <a:t>Sandra</a:t>
            </a:r>
          </a:p>
        </p:txBody>
      </p:sp>
      <p:sp>
        <p:nvSpPr>
          <p:cNvPr id="7" name="ZoneTexte 6">
            <a:extLst>
              <a:ext uri="{FF2B5EF4-FFF2-40B4-BE49-F238E27FC236}">
                <a16:creationId xmlns="" xmlns:a16="http://schemas.microsoft.com/office/drawing/2014/main" id="{AD25E25E-D889-F163-E0CF-4CDE1A975E72}"/>
              </a:ext>
            </a:extLst>
          </p:cNvPr>
          <p:cNvSpPr txBox="1"/>
          <p:nvPr/>
        </p:nvSpPr>
        <p:spPr>
          <a:xfrm>
            <a:off x="9136422" y="3832243"/>
            <a:ext cx="2743200" cy="1938992"/>
          </a:xfrm>
          <a:prstGeom prst="rect">
            <a:avLst/>
          </a:prstGeom>
          <a:noFill/>
        </p:spPr>
        <p:txBody>
          <a:bodyPr wrap="square" rtlCol="0">
            <a:spAutoFit/>
          </a:bodyPr>
          <a:lstStyle/>
          <a:p>
            <a:r>
              <a:rPr lang="fr-FR" sz="1200" dirty="0">
                <a:latin typeface="Calibri" panose="020F0502020204030204" pitchFamily="34" charset="0"/>
                <a:cs typeface="Calibri" panose="020F0502020204030204" pitchFamily="34" charset="0"/>
              </a:rPr>
              <a:t>Terre d’Arcs en Ciel m’apporte beaucoup. Lorsque j’ai été malade cela m’a beaucoup manqué surtout les bénévoles et les participants. </a:t>
            </a:r>
          </a:p>
          <a:p>
            <a:r>
              <a:rPr lang="fr-FR" sz="1200" dirty="0">
                <a:latin typeface="Calibri" panose="020F0502020204030204" pitchFamily="34" charset="0"/>
                <a:cs typeface="Calibri" panose="020F0502020204030204" pitchFamily="34" charset="0"/>
              </a:rPr>
              <a:t>Je me sens très bien dans l’association, je suis comme chez moi, comme à la maison.</a:t>
            </a:r>
          </a:p>
          <a:p>
            <a:r>
              <a:rPr lang="fr-FR" sz="1200" dirty="0">
                <a:latin typeface="Calibri" panose="020F0502020204030204" pitchFamily="34" charset="0"/>
                <a:cs typeface="Calibri" panose="020F0502020204030204" pitchFamily="34" charset="0"/>
              </a:rPr>
              <a:t>Je suis comme un poisson dans l’eau, dans mon élément.                                      </a:t>
            </a:r>
            <a:r>
              <a:rPr lang="fr-FR" sz="1200" b="1" dirty="0" err="1">
                <a:latin typeface="Calibri" panose="020F0502020204030204" pitchFamily="34" charset="0"/>
                <a:cs typeface="Calibri" panose="020F0502020204030204" pitchFamily="34" charset="0"/>
              </a:rPr>
              <a:t>Eric</a:t>
            </a:r>
            <a:r>
              <a:rPr lang="fr-FR" sz="1200" b="1" dirty="0">
                <a:latin typeface="Calibri" panose="020F0502020204030204" pitchFamily="34" charset="0"/>
                <a:cs typeface="Calibri" panose="020F0502020204030204" pitchFamily="34" charset="0"/>
              </a:rPr>
              <a:t> M.</a:t>
            </a:r>
          </a:p>
        </p:txBody>
      </p:sp>
      <p:pic>
        <p:nvPicPr>
          <p:cNvPr id="8" name="Picture 8">
            <a:extLst>
              <a:ext uri="{FF2B5EF4-FFF2-40B4-BE49-F238E27FC236}">
                <a16:creationId xmlns="" xmlns:a16="http://schemas.microsoft.com/office/drawing/2014/main" id="{F8F35FF4-89D7-9DC1-09AF-8D6F73FE6183}"/>
              </a:ext>
            </a:extLst>
          </p:cNvPr>
          <p:cNvPicPr>
            <a:picLocks noChangeAspect="1"/>
          </p:cNvPicPr>
          <p:nvPr/>
        </p:nvPicPr>
        <p:blipFill>
          <a:blip r:embed="rId4"/>
          <a:stretch>
            <a:fillRect/>
          </a:stretch>
        </p:blipFill>
        <p:spPr>
          <a:xfrm>
            <a:off x="6331767" y="4356264"/>
            <a:ext cx="2465057" cy="2071554"/>
          </a:xfrm>
          <a:prstGeom prst="rect">
            <a:avLst/>
          </a:prstGeom>
        </p:spPr>
      </p:pic>
      <p:pic>
        <p:nvPicPr>
          <p:cNvPr id="10" name="Picture 10">
            <a:extLst>
              <a:ext uri="{FF2B5EF4-FFF2-40B4-BE49-F238E27FC236}">
                <a16:creationId xmlns="" xmlns:a16="http://schemas.microsoft.com/office/drawing/2014/main" id="{9E57C462-07AD-89B5-F712-4BBF576FDCC9}"/>
              </a:ext>
            </a:extLst>
          </p:cNvPr>
          <p:cNvPicPr>
            <a:picLocks noChangeAspect="1"/>
          </p:cNvPicPr>
          <p:nvPr/>
        </p:nvPicPr>
        <p:blipFill>
          <a:blip r:embed="rId5"/>
          <a:stretch>
            <a:fillRect/>
          </a:stretch>
        </p:blipFill>
        <p:spPr>
          <a:xfrm>
            <a:off x="3471611" y="914401"/>
            <a:ext cx="2196875" cy="2917842"/>
          </a:xfrm>
          <a:prstGeom prst="rect">
            <a:avLst/>
          </a:prstGeom>
        </p:spPr>
      </p:pic>
      <p:pic>
        <p:nvPicPr>
          <p:cNvPr id="12" name="Image 11" descr="Une image contenant personne, extérieur&#10;&#10;Description générée automatiquement">
            <a:extLst>
              <a:ext uri="{FF2B5EF4-FFF2-40B4-BE49-F238E27FC236}">
                <a16:creationId xmlns="" xmlns:a16="http://schemas.microsoft.com/office/drawing/2014/main" id="{E82B7CCE-54B1-7CD5-0037-C1AE752498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997" y="3357948"/>
            <a:ext cx="2228663" cy="2732460"/>
          </a:xfrm>
          <a:prstGeom prst="rect">
            <a:avLst/>
          </a:prstGeom>
        </p:spPr>
      </p:pic>
      <p:pic>
        <p:nvPicPr>
          <p:cNvPr id="14" name="Image 13" descr="Une image contenant personne, mur, homme, intérieur&#10;&#10;Description générée automatiquement">
            <a:extLst>
              <a:ext uri="{FF2B5EF4-FFF2-40B4-BE49-F238E27FC236}">
                <a16:creationId xmlns="" xmlns:a16="http://schemas.microsoft.com/office/drawing/2014/main" id="{8D6E0FD1-C2F5-6089-AC0B-B86D814586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57666" y="822432"/>
            <a:ext cx="2449963" cy="2901687"/>
          </a:xfrm>
          <a:prstGeom prst="rect">
            <a:avLst/>
          </a:prstGeom>
        </p:spPr>
      </p:pic>
      <p:sp>
        <p:nvSpPr>
          <p:cNvPr id="9" name="Espace réservé du numéro de diapositive 8">
            <a:extLst>
              <a:ext uri="{FF2B5EF4-FFF2-40B4-BE49-F238E27FC236}">
                <a16:creationId xmlns="" xmlns:a16="http://schemas.microsoft.com/office/drawing/2014/main" id="{2979B5B6-5843-3977-EF20-68A19B140EFF}"/>
              </a:ext>
            </a:extLst>
          </p:cNvPr>
          <p:cNvSpPr>
            <a:spLocks noGrp="1"/>
          </p:cNvSpPr>
          <p:nvPr>
            <p:ph type="sldNum" sz="quarter" idx="12"/>
          </p:nvPr>
        </p:nvSpPr>
        <p:spPr/>
        <p:txBody>
          <a:bodyPr/>
          <a:lstStyle/>
          <a:p>
            <a:pPr>
              <a:defRPr/>
            </a:pPr>
            <a:fld id="{A94BB0B1-CD24-4D20-B8F4-900EB5D5FA35}" type="slidenum">
              <a:rPr lang="en-US" altLang="fr-FR" smtClean="0"/>
              <a:pPr>
                <a:defRPr/>
              </a:pPr>
              <a:t>22</a:t>
            </a:fld>
            <a:endParaRPr lang="en-US" altLang="fr-FR"/>
          </a:p>
        </p:txBody>
      </p:sp>
    </p:spTree>
    <p:extLst>
      <p:ext uri="{BB962C8B-B14F-4D97-AF65-F5344CB8AC3E}">
        <p14:creationId xmlns:p14="http://schemas.microsoft.com/office/powerpoint/2010/main" val="2906994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 xmlns:a16="http://schemas.microsoft.com/office/drawing/2014/main" id="{4AF9FE9B-C1EC-4EFB-A402-8D003064DD3D}"/>
              </a:ext>
            </a:extLst>
          </p:cNvPr>
          <p:cNvSpPr txBox="1"/>
          <p:nvPr/>
        </p:nvSpPr>
        <p:spPr>
          <a:xfrm>
            <a:off x="567231" y="505554"/>
            <a:ext cx="5337110" cy="6203429"/>
          </a:xfrm>
          <a:prstGeom prst="rect">
            <a:avLst/>
          </a:prstGeom>
          <a:solidFill>
            <a:schemeClr val="bg1">
              <a:lumMod val="95000"/>
            </a:schemeClr>
          </a:solidFill>
        </p:spPr>
        <p:txBody>
          <a:bodyPr wrap="square">
            <a:spAutoFit/>
          </a:bodyPr>
          <a:lstStyle/>
          <a:p>
            <a:pPr algn="just" defTabSz="907274">
              <a:defRPr/>
            </a:pPr>
            <a:endParaRPr lang="fr-FR" sz="1267" b="1" dirty="0">
              <a:latin typeface="Calibri"/>
              <a:cs typeface="Calibri"/>
            </a:endParaRPr>
          </a:p>
          <a:p>
            <a:pPr marL="685800"/>
            <a:endParaRPr lang="fr-FR" sz="1267" b="1" dirty="0">
              <a:latin typeface="Calibri"/>
              <a:cs typeface="Calibri"/>
            </a:endParaRPr>
          </a:p>
          <a:p>
            <a:pPr marL="685800"/>
            <a:r>
              <a:rPr lang="fr-FR" sz="1200" dirty="0">
                <a:effectLst/>
                <a:latin typeface="Calibri" panose="020F0502020204030204" pitchFamily="34" charset="0"/>
                <a:ea typeface="Times New Roman" panose="02020603050405020304" pitchFamily="18" charset="0"/>
                <a:cs typeface="Calibri" panose="020F0502020204030204" pitchFamily="34" charset="0"/>
              </a:rPr>
              <a:t>La </a:t>
            </a:r>
            <a:r>
              <a:rPr lang="fr-FR" sz="1200" b="1" dirty="0">
                <a:effectLst/>
                <a:latin typeface="Calibri" panose="020F0502020204030204" pitchFamily="34" charset="0"/>
                <a:ea typeface="Times New Roman" panose="02020603050405020304" pitchFamily="18" charset="0"/>
                <a:cs typeface="Calibri" panose="020F0502020204030204" pitchFamily="34" charset="0"/>
              </a:rPr>
              <a:t>Mairie de Boulogne</a:t>
            </a:r>
            <a:r>
              <a:rPr lang="fr-FR" sz="1200" dirty="0">
                <a:effectLst/>
                <a:latin typeface="Calibri" panose="020F0502020204030204" pitchFamily="34" charset="0"/>
                <a:ea typeface="Times New Roman" panose="02020603050405020304" pitchFamily="18" charset="0"/>
                <a:cs typeface="Calibri" panose="020F0502020204030204" pitchFamily="34" charset="0"/>
              </a:rPr>
              <a:t> nous soutient de diverses manières :</a:t>
            </a:r>
            <a:endParaRPr lang="fr-FR" sz="1200" b="1" dirty="0">
              <a:highlight>
                <a:srgbClr val="FFFF00"/>
              </a:highlight>
              <a:latin typeface="Calibri"/>
              <a:cs typeface="Calibri"/>
            </a:endParaRPr>
          </a:p>
          <a:p>
            <a:pPr marL="310222" indent="-310222">
              <a:buFont typeface="Calibri" panose="020F0502020204030204" pitchFamily="34" charset="0"/>
              <a:buChar char="-"/>
            </a:pPr>
            <a:r>
              <a:rPr lang="fr-FR" sz="1200" dirty="0">
                <a:latin typeface="Calibri" panose="020F0502020204030204" pitchFamily="34" charset="0"/>
                <a:ea typeface="Times New Roman" panose="02020603050405020304" pitchFamily="18" charset="0"/>
                <a:cs typeface="Calibri" panose="020F0502020204030204" pitchFamily="34" charset="0"/>
              </a:rPr>
              <a:t>Par une subvention de 2 300 €</a:t>
            </a:r>
            <a:endParaRPr lang="fr-FR" sz="1200" dirty="0">
              <a:latin typeface="Calibri" panose="020F0502020204030204" pitchFamily="34" charset="0"/>
              <a:ea typeface="Times New Roman" panose="02020603050405020304" pitchFamily="18" charset="0"/>
              <a:cs typeface="Times New Roman" panose="02020603050405020304" pitchFamily="18" charset="0"/>
            </a:endParaRPr>
          </a:p>
          <a:p>
            <a:pPr marL="310222" indent="-310222">
              <a:buFont typeface="Calibri" panose="020F0502020204030204" pitchFamily="34" charset="0"/>
              <a:buChar char="-"/>
            </a:pPr>
            <a:r>
              <a:rPr lang="fr-FR" sz="1200" dirty="0">
                <a:latin typeface="Calibri" panose="020F0502020204030204" pitchFamily="34" charset="0"/>
                <a:ea typeface="Times New Roman" panose="02020603050405020304" pitchFamily="18" charset="0"/>
                <a:cs typeface="Calibri" panose="020F0502020204030204" pitchFamily="34" charset="0"/>
              </a:rPr>
              <a:t>L’organisation du Prix Initiative Handicap 2021 pour lequel nous avons bénéficié d’une subvention de 2 500 € avec la perspective d’une exposition à l’Espace Landowski</a:t>
            </a:r>
            <a:endParaRPr lang="fr-FR" sz="1200" dirty="0">
              <a:latin typeface="Calibri" panose="020F0502020204030204" pitchFamily="34" charset="0"/>
              <a:ea typeface="Times New Roman" panose="02020603050405020304" pitchFamily="18" charset="0"/>
              <a:cs typeface="Times New Roman" panose="02020603050405020304" pitchFamily="18" charset="0"/>
            </a:endParaRPr>
          </a:p>
          <a:p>
            <a:pPr marL="310222" indent="-310222">
              <a:buFont typeface="Calibri" panose="020F0502020204030204" pitchFamily="34" charset="0"/>
              <a:buChar char="-"/>
            </a:pPr>
            <a:r>
              <a:rPr lang="fr-FR" sz="1200" dirty="0">
                <a:latin typeface="Calibri" panose="020F0502020204030204" pitchFamily="34" charset="0"/>
                <a:ea typeface="Times New Roman" panose="02020603050405020304" pitchFamily="18" charset="0"/>
                <a:cs typeface="Calibri" panose="020F0502020204030204" pitchFamily="34" charset="0"/>
              </a:rPr>
              <a:t>La mise à disposition d’un car pour une sortie au Château de Breteuil et au musée Raymond Devos, sans compter </a:t>
            </a:r>
            <a:endParaRPr lang="fr-FR" sz="1200" dirty="0">
              <a:latin typeface="Calibri" panose="020F0502020204030204" pitchFamily="34" charset="0"/>
              <a:ea typeface="Times New Roman" panose="02020603050405020304" pitchFamily="18" charset="0"/>
              <a:cs typeface="Times New Roman" panose="02020603050405020304" pitchFamily="18" charset="0"/>
            </a:endParaRPr>
          </a:p>
          <a:p>
            <a:pPr marL="310222" indent="-310222">
              <a:buFont typeface="Calibri" panose="020F0502020204030204" pitchFamily="34" charset="0"/>
              <a:buChar char="-"/>
            </a:pPr>
            <a:r>
              <a:rPr lang="fr-FR" sz="1200" dirty="0">
                <a:latin typeface="Calibri" panose="020F0502020204030204" pitchFamily="34" charset="0"/>
                <a:ea typeface="Times New Roman" panose="02020603050405020304" pitchFamily="18" charset="0"/>
                <a:cs typeface="Calibri" panose="020F0502020204030204" pitchFamily="34" charset="0"/>
              </a:rPr>
              <a:t>Le soutien de Monsieur Deniziot, maire adjoint au handicap et au logement et de ses assistantes</a:t>
            </a:r>
            <a:endParaRPr lang="fr-FR" sz="1200" dirty="0">
              <a:latin typeface="Calibri" panose="020F0502020204030204" pitchFamily="34" charset="0"/>
              <a:ea typeface="Times New Roman" panose="02020603050405020304" pitchFamily="18" charset="0"/>
              <a:cs typeface="Times New Roman" panose="02020603050405020304" pitchFamily="18" charset="0"/>
            </a:endParaRPr>
          </a:p>
          <a:p>
            <a:pPr marL="310222" indent="-310222" algn="just">
              <a:buFont typeface="Calibri" panose="020F0502020204030204" pitchFamily="34" charset="0"/>
              <a:buChar char="-"/>
            </a:pPr>
            <a:r>
              <a:rPr lang="fr-FR" sz="1200" dirty="0">
                <a:latin typeface="Calibri" panose="020F0502020204030204" pitchFamily="34" charset="0"/>
                <a:ea typeface="Times New Roman" panose="02020603050405020304" pitchFamily="18" charset="0"/>
                <a:cs typeface="Calibri" panose="020F0502020204030204" pitchFamily="34" charset="0"/>
              </a:rPr>
              <a:t>Le </a:t>
            </a:r>
            <a:r>
              <a:rPr lang="fr-FR" sz="1200" b="1" dirty="0">
                <a:latin typeface="Calibri" panose="020F0502020204030204" pitchFamily="34" charset="0"/>
                <a:ea typeface="Times New Roman" panose="02020603050405020304" pitchFamily="18" charset="0"/>
                <a:cs typeface="Calibri" panose="020F0502020204030204" pitchFamily="34" charset="0"/>
              </a:rPr>
              <a:t>CLSM</a:t>
            </a:r>
            <a:r>
              <a:rPr lang="fr-FR" sz="1200" dirty="0">
                <a:latin typeface="Calibri" panose="020F0502020204030204" pitchFamily="34" charset="0"/>
                <a:ea typeface="Times New Roman" panose="02020603050405020304" pitchFamily="18" charset="0"/>
                <a:cs typeface="Calibri" panose="020F0502020204030204" pitchFamily="34" charset="0"/>
              </a:rPr>
              <a:t> (Conseil Local de Santé Mentale) : notre présidente fait partie d’une commission pour l’organisation de la semaine de la santé mentale (SISM) à laquelle nous participons</a:t>
            </a:r>
            <a:endParaRPr lang="fr-FR" sz="1200" dirty="0">
              <a:latin typeface="Calibri" panose="020F0502020204030204" pitchFamily="34" charset="0"/>
              <a:ea typeface="Times New Roman" panose="02020603050405020304" pitchFamily="18" charset="0"/>
              <a:cs typeface="Times New Roman" panose="02020603050405020304" pitchFamily="18" charset="0"/>
            </a:endParaRPr>
          </a:p>
          <a:p>
            <a:pPr marL="310222" indent="-310222" algn="just">
              <a:buFont typeface="Calibri" panose="020F0502020204030204" pitchFamily="34" charset="0"/>
              <a:buChar char="-"/>
            </a:pPr>
            <a:r>
              <a:rPr lang="fr-FR" sz="1200" dirty="0">
                <a:latin typeface="Calibri" panose="020F0502020204030204" pitchFamily="34" charset="0"/>
                <a:ea typeface="Times New Roman" panose="02020603050405020304" pitchFamily="18" charset="0"/>
                <a:cs typeface="Calibri" panose="020F0502020204030204" pitchFamily="34" charset="0"/>
              </a:rPr>
              <a:t>Le </a:t>
            </a:r>
            <a:r>
              <a:rPr lang="fr-FR" sz="1200" b="1" dirty="0">
                <a:latin typeface="Calibri" panose="020F0502020204030204" pitchFamily="34" charset="0"/>
                <a:ea typeface="Times New Roman" panose="02020603050405020304" pitchFamily="18" charset="0"/>
                <a:cs typeface="Calibri" panose="020F0502020204030204" pitchFamily="34" charset="0"/>
              </a:rPr>
              <a:t>CLH</a:t>
            </a:r>
            <a:r>
              <a:rPr lang="fr-FR" sz="1200" dirty="0">
                <a:latin typeface="Calibri" panose="020F0502020204030204" pitchFamily="34" charset="0"/>
                <a:ea typeface="Times New Roman" panose="02020603050405020304" pitchFamily="18" charset="0"/>
                <a:cs typeface="Calibri" panose="020F0502020204030204" pitchFamily="34" charset="0"/>
              </a:rPr>
              <a:t> (Conseil Local du Handicap) où participe la présidente et une personne accueillie à Terre d’Arcs en Ciel </a:t>
            </a:r>
            <a:endParaRPr lang="fr-FR" sz="1200" dirty="0">
              <a:latin typeface="Calibri" panose="020F0502020204030204" pitchFamily="34" charset="0"/>
              <a:ea typeface="Times New Roman" panose="02020603050405020304" pitchFamily="18" charset="0"/>
              <a:cs typeface="Times New Roman" panose="02020603050405020304" pitchFamily="18" charset="0"/>
            </a:endParaRPr>
          </a:p>
          <a:p>
            <a:pPr marL="310222" indent="-310222" algn="just">
              <a:spcAft>
                <a:spcPts val="905"/>
              </a:spcAft>
              <a:buFont typeface="Calibri" panose="020F0502020204030204" pitchFamily="34" charset="0"/>
              <a:buChar char="-"/>
            </a:pPr>
            <a:r>
              <a:rPr lang="fr-FR" sz="1200" dirty="0">
                <a:latin typeface="Calibri" panose="020F0502020204030204" pitchFamily="34" charset="0"/>
                <a:ea typeface="Times New Roman" panose="02020603050405020304" pitchFamily="18" charset="0"/>
                <a:cs typeface="Calibri" panose="020F0502020204030204" pitchFamily="34" charset="0"/>
              </a:rPr>
              <a:t>La commission d’accessibilité pour personnes handicapées</a:t>
            </a:r>
            <a:endParaRPr lang="fr-FR" sz="1200" b="1" dirty="0">
              <a:latin typeface="Calibri"/>
              <a:cs typeface="Calibri"/>
            </a:endParaRPr>
          </a:p>
          <a:p>
            <a:pPr marL="685800">
              <a:lnSpc>
                <a:spcPct val="115000"/>
              </a:lnSpc>
            </a:pPr>
            <a:r>
              <a:rPr lang="fr-FR" sz="1200" b="1" dirty="0">
                <a:effectLst/>
                <a:latin typeface="Calibri" panose="020F0502020204030204" pitchFamily="34" charset="0"/>
                <a:ea typeface="Times New Roman" panose="02020603050405020304" pitchFamily="18" charset="0"/>
                <a:cs typeface="Calibri" panose="020F0502020204030204" pitchFamily="34" charset="0"/>
              </a:rPr>
              <a:t>Avec les structures médico-sociales de Boulogne et des communes avoisinantes</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Calibri" panose="020F0502020204030204" pitchFamily="34" charset="0"/>
              <a:buChar char="-"/>
            </a:pPr>
            <a:r>
              <a:rPr lang="fr-FR" sz="1200" dirty="0">
                <a:effectLst/>
                <a:latin typeface="Calibri" panose="020F0502020204030204" pitchFamily="34" charset="0"/>
                <a:ea typeface="Times New Roman" panose="02020603050405020304" pitchFamily="18" charset="0"/>
                <a:cs typeface="Calibri" panose="020F0502020204030204" pitchFamily="34" charset="0"/>
              </a:rPr>
              <a:t>Le </a:t>
            </a:r>
            <a:r>
              <a:rPr lang="fr-FR" sz="1200" b="1" dirty="0">
                <a:effectLst/>
                <a:latin typeface="Calibri" panose="020F0502020204030204" pitchFamily="34" charset="0"/>
                <a:ea typeface="Times New Roman" panose="02020603050405020304" pitchFamily="18" charset="0"/>
                <a:cs typeface="Calibri" panose="020F0502020204030204" pitchFamily="34" charset="0"/>
              </a:rPr>
              <a:t>CMP</a:t>
            </a:r>
            <a:r>
              <a:rPr lang="fr-FR" sz="1200" dirty="0">
                <a:effectLst/>
                <a:latin typeface="Calibri" panose="020F0502020204030204" pitchFamily="34" charset="0"/>
                <a:ea typeface="Times New Roman" panose="02020603050405020304" pitchFamily="18" charset="0"/>
                <a:cs typeface="Calibri" panose="020F0502020204030204" pitchFamily="34" charset="0"/>
              </a:rPr>
              <a:t> de Boulogne Billancourt : de nombreuses personnes accueillies à Terre d’Arcs en Ciel sont suivies au Centre Médico Psychologique. Plusieurs participants sont orientés vers Terre d’Arcs en Ciel par les psychiatres ou par le personnel soignant du CMP</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buFont typeface="Calibri" panose="020F0502020204030204" pitchFamily="34" charset="0"/>
              <a:buChar char="-"/>
            </a:pPr>
            <a:r>
              <a:rPr lang="fr-FR" sz="1200" dirty="0">
                <a:effectLst/>
                <a:latin typeface="Calibri" panose="020F0502020204030204" pitchFamily="34" charset="0"/>
                <a:ea typeface="Times New Roman" panose="02020603050405020304" pitchFamily="18" charset="0"/>
                <a:cs typeface="Calibri" panose="020F0502020204030204" pitchFamily="34" charset="0"/>
              </a:rPr>
              <a:t>Le </a:t>
            </a:r>
            <a:r>
              <a:rPr lang="fr-FR" sz="1200" b="1" dirty="0">
                <a:effectLst/>
                <a:latin typeface="Calibri" panose="020F0502020204030204" pitchFamily="34" charset="0"/>
                <a:ea typeface="Times New Roman" panose="02020603050405020304" pitchFamily="18" charset="0"/>
                <a:cs typeface="Calibri" panose="020F0502020204030204" pitchFamily="34" charset="0"/>
              </a:rPr>
              <a:t>CATTP</a:t>
            </a:r>
            <a:r>
              <a:rPr lang="fr-FR" sz="1200" dirty="0">
                <a:effectLst/>
                <a:latin typeface="Calibri" panose="020F0502020204030204" pitchFamily="34" charset="0"/>
                <a:ea typeface="Times New Roman" panose="02020603050405020304" pitchFamily="18" charset="0"/>
                <a:cs typeface="Calibri" panose="020F0502020204030204" pitchFamily="34" charset="0"/>
              </a:rPr>
              <a:t> (Centre d’Accueil Thérapeutique à Temps Partiel) : nous recommande à des personnes qui pourraient être intéressées par notre association</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buFont typeface="Calibri" panose="020F0502020204030204" pitchFamily="34" charset="0"/>
              <a:buChar char="-"/>
            </a:pPr>
            <a:r>
              <a:rPr lang="fr-FR" sz="1200" b="1" dirty="0">
                <a:effectLst/>
                <a:latin typeface="Calibri" panose="020F0502020204030204" pitchFamily="34" charset="0"/>
                <a:ea typeface="Times New Roman" panose="02020603050405020304" pitchFamily="18" charset="0"/>
                <a:cs typeface="Calibri" panose="020F0502020204030204" pitchFamily="34" charset="0"/>
              </a:rPr>
              <a:t>L’UNAFAM et ESPERANCE 92</a:t>
            </a:r>
            <a:r>
              <a:rPr lang="fr-FR" sz="1200" dirty="0">
                <a:effectLst/>
                <a:latin typeface="Calibri" panose="020F0502020204030204" pitchFamily="34" charset="0"/>
                <a:ea typeface="Times New Roman" panose="02020603050405020304" pitchFamily="18" charset="0"/>
                <a:cs typeface="Calibri" panose="020F0502020204030204" pitchFamily="34" charset="0"/>
              </a:rPr>
              <a:t> : nous avons rencontré la nouvelle présidente, Marie Paindorge, le 15 Juillet au siège d’Espérance 92</a:t>
            </a:r>
          </a:p>
          <a:p>
            <a:pPr marL="342900" lvl="0" indent="-342900" algn="just">
              <a:buFont typeface="Calibri" panose="020F0502020204030204" pitchFamily="34" charset="0"/>
              <a:buChar char="-"/>
            </a:pPr>
            <a:r>
              <a:rPr lang="fr-FR" sz="1200" dirty="0">
                <a:effectLst/>
                <a:latin typeface="Calibri" panose="020F0502020204030204" pitchFamily="34" charset="0"/>
                <a:ea typeface="Times New Roman" panose="02020603050405020304" pitchFamily="18" charset="0"/>
                <a:cs typeface="Calibri" panose="020F0502020204030204" pitchFamily="34" charset="0"/>
              </a:rPr>
              <a:t>Les </a:t>
            </a:r>
            <a:r>
              <a:rPr lang="fr-FR" sz="1200" b="1" dirty="0">
                <a:effectLst/>
                <a:latin typeface="Calibri" panose="020F0502020204030204" pitchFamily="34" charset="0"/>
                <a:ea typeface="Times New Roman" panose="02020603050405020304" pitchFamily="18" charset="0"/>
                <a:cs typeface="Calibri" panose="020F0502020204030204" pitchFamily="34" charset="0"/>
              </a:rPr>
              <a:t>SAVS et SAMSAH</a:t>
            </a:r>
            <a:r>
              <a:rPr lang="fr-FR" sz="1200" dirty="0">
                <a:effectLst/>
                <a:latin typeface="Calibri" panose="020F0502020204030204" pitchFamily="34" charset="0"/>
                <a:ea typeface="Times New Roman" panose="02020603050405020304" pitchFamily="18" charset="0"/>
                <a:cs typeface="Calibri" panose="020F0502020204030204" pitchFamily="34" charset="0"/>
              </a:rPr>
              <a:t> : nous assurons le lien avec les structures qui accompagnent nos participants</a:t>
            </a:r>
            <a:endParaRPr lang="fr-FR"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buFont typeface="Calibri" panose="020F0502020204030204" pitchFamily="34" charset="0"/>
              <a:buChar char="-"/>
            </a:pPr>
            <a:r>
              <a:rPr lang="fr-FR" sz="1200" dirty="0">
                <a:effectLst/>
                <a:latin typeface="Calibri" panose="020F0502020204030204" pitchFamily="34" charset="0"/>
                <a:ea typeface="Times New Roman" panose="02020603050405020304" pitchFamily="18" charset="0"/>
                <a:cs typeface="Calibri" panose="020F0502020204030204" pitchFamily="34" charset="0"/>
              </a:rPr>
              <a:t>La </a:t>
            </a:r>
            <a:r>
              <a:rPr lang="fr-FR" sz="1200" b="1" dirty="0">
                <a:effectLst/>
                <a:latin typeface="Calibri" panose="020F0502020204030204" pitchFamily="34" charset="0"/>
                <a:ea typeface="Times New Roman" panose="02020603050405020304" pitchFamily="18" charset="0"/>
                <a:cs typeface="Calibri" panose="020F0502020204030204" pitchFamily="34" charset="0"/>
              </a:rPr>
              <a:t>MDPH</a:t>
            </a:r>
            <a:r>
              <a:rPr lang="fr-FR" sz="1200" b="1" dirty="0">
                <a:latin typeface="Calibri" panose="020F0502020204030204" pitchFamily="34" charset="0"/>
                <a:ea typeface="Times New Roman" panose="02020603050405020304" pitchFamily="18" charset="0"/>
                <a:cs typeface="Calibri" panose="020F0502020204030204" pitchFamily="34" charset="0"/>
              </a:rPr>
              <a:t> </a:t>
            </a:r>
            <a:r>
              <a:rPr lang="fr-FR" sz="1200" dirty="0">
                <a:effectLst/>
                <a:latin typeface="Calibri" panose="020F0502020204030204" pitchFamily="34" charset="0"/>
                <a:ea typeface="Times New Roman" panose="02020603050405020304" pitchFamily="18" charset="0"/>
                <a:cs typeface="Calibri" panose="020F0502020204030204" pitchFamily="34" charset="0"/>
              </a:rPr>
              <a:t>nous connait et oriente vers nous certaines personnes</a:t>
            </a:r>
            <a:endParaRPr lang="fr-FR" sz="12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0727" name="Image 5">
            <a:extLst>
              <a:ext uri="{FF2B5EF4-FFF2-40B4-BE49-F238E27FC236}">
                <a16:creationId xmlns="" xmlns:a16="http://schemas.microsoft.com/office/drawing/2014/main" id="{DFBB2690-AB51-4195-8316-08FA0D6A6C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950" y="461870"/>
            <a:ext cx="10452480" cy="45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Text Box 18">
            <a:extLst>
              <a:ext uri="{FF2B5EF4-FFF2-40B4-BE49-F238E27FC236}">
                <a16:creationId xmlns="" xmlns:a16="http://schemas.microsoft.com/office/drawing/2014/main" id="{DA64102F-7A03-4F80-BD1F-E8BD3C3E3586}"/>
              </a:ext>
            </a:extLst>
          </p:cNvPr>
          <p:cNvSpPr txBox="1">
            <a:spLocks noChangeArrowheads="1"/>
          </p:cNvSpPr>
          <p:nvPr/>
        </p:nvSpPr>
        <p:spPr bwMode="auto">
          <a:xfrm>
            <a:off x="1329870" y="1"/>
            <a:ext cx="9773560" cy="463903"/>
          </a:xfrm>
          <a:prstGeom prst="rect">
            <a:avLst/>
          </a:prstGeom>
          <a:solidFill>
            <a:srgbClr val="79ADC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715" tIns="0" rIns="90715" bIns="0"/>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algn="just" eaLnBrk="1" hangingPunct="1">
              <a:spcBef>
                <a:spcPct val="0"/>
              </a:spcBef>
              <a:spcAft>
                <a:spcPct val="0"/>
              </a:spcAft>
              <a:buClrTx/>
              <a:buSzTx/>
              <a:buFontTx/>
              <a:buNone/>
            </a:pPr>
            <a:r>
              <a:rPr lang="fr-FR" altLang="fr-FR" sz="2171" b="1" dirty="0">
                <a:solidFill>
                  <a:schemeClr val="bg1"/>
                </a:solidFill>
                <a:latin typeface="Calibri" panose="020F0502020204030204" pitchFamily="34" charset="0"/>
              </a:rPr>
              <a:t>                     </a:t>
            </a:r>
            <a:r>
              <a:rPr lang="fr-FR" altLang="fr-FR" sz="2533" b="1" dirty="0">
                <a:solidFill>
                  <a:schemeClr val="bg1"/>
                </a:solidFill>
                <a:latin typeface="Calibri" panose="020F0502020204030204" pitchFamily="34" charset="0"/>
              </a:rPr>
              <a:t>2021    LES ACTIONS DE PARTENARIAT SE POURSUIVENT</a:t>
            </a:r>
          </a:p>
        </p:txBody>
      </p:sp>
      <p:sp>
        <p:nvSpPr>
          <p:cNvPr id="30731" name="Espace réservé du pied de page 1">
            <a:extLst>
              <a:ext uri="{FF2B5EF4-FFF2-40B4-BE49-F238E27FC236}">
                <a16:creationId xmlns="" xmlns:a16="http://schemas.microsoft.com/office/drawing/2014/main" id="{01B3862A-350D-48BA-B6FA-1C492E2B3413}"/>
              </a:ext>
            </a:extLst>
          </p:cNvPr>
          <p:cNvSpPr txBox="1">
            <a:spLocks/>
          </p:cNvSpPr>
          <p:nvPr/>
        </p:nvSpPr>
        <p:spPr bwMode="auto">
          <a:xfrm>
            <a:off x="8502404" y="6493198"/>
            <a:ext cx="2316640" cy="36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8" tIns="45364" rIns="90728" bIns="45364" anchor="ct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fr-FR" sz="1086" i="1" dirty="0">
                <a:solidFill>
                  <a:schemeClr val="tx1"/>
                </a:solidFill>
                <a:latin typeface="Calibri" panose="020F0502020204030204" pitchFamily="34" charset="0"/>
              </a:rPr>
              <a:t>Rapport </a:t>
            </a:r>
            <a:r>
              <a:rPr lang="en-US" altLang="fr-FR" sz="1086" i="1" dirty="0" err="1">
                <a:solidFill>
                  <a:schemeClr val="tx1"/>
                </a:solidFill>
                <a:latin typeface="Calibri" panose="020F0502020204030204" pitchFamily="34" charset="0"/>
              </a:rPr>
              <a:t>d'activité</a:t>
            </a:r>
            <a:r>
              <a:rPr lang="en-US" altLang="fr-FR" sz="1086" i="1" dirty="0">
                <a:solidFill>
                  <a:schemeClr val="tx1"/>
                </a:solidFill>
                <a:latin typeface="Calibri" panose="020F0502020204030204" pitchFamily="34" charset="0"/>
              </a:rPr>
              <a:t> TAEC 2021        </a:t>
            </a:r>
            <a:r>
              <a:rPr lang="en-US" altLang="fr-FR" sz="1086" dirty="0">
                <a:solidFill>
                  <a:schemeClr val="tx1"/>
                </a:solidFill>
                <a:latin typeface="Calibri" panose="020F0502020204030204" pitchFamily="34" charset="0"/>
              </a:rPr>
              <a:t>   </a:t>
            </a:r>
            <a:r>
              <a:rPr lang="en-US" altLang="fr-FR" sz="1086" i="1" dirty="0">
                <a:solidFill>
                  <a:schemeClr val="tx1"/>
                </a:solidFill>
                <a:latin typeface="Calibri" panose="020F0502020204030204" pitchFamily="34" charset="0"/>
              </a:rPr>
              <a:t>         </a:t>
            </a:r>
          </a:p>
        </p:txBody>
      </p:sp>
      <p:pic>
        <p:nvPicPr>
          <p:cNvPr id="30732" name="Image 16" descr="Logo de la mairie de Boulogne-Billancourt">
            <a:extLst>
              <a:ext uri="{FF2B5EF4-FFF2-40B4-BE49-F238E27FC236}">
                <a16:creationId xmlns="" xmlns:a16="http://schemas.microsoft.com/office/drawing/2014/main" id="{230A6BFF-F577-4323-AE34-F23D6F20E5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231" y="-20824"/>
            <a:ext cx="846074" cy="106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 xmlns:a16="http://schemas.microsoft.com/office/drawing/2014/main" id="{CAEABE54-49F3-54E4-1E00-A50EC58EB1A7}"/>
              </a:ext>
            </a:extLst>
          </p:cNvPr>
          <p:cNvSpPr txBox="1"/>
          <p:nvPr/>
        </p:nvSpPr>
        <p:spPr>
          <a:xfrm>
            <a:off x="5904342" y="505554"/>
            <a:ext cx="5199088" cy="6256072"/>
          </a:xfrm>
          <a:prstGeom prst="rect">
            <a:avLst/>
          </a:prstGeom>
          <a:solidFill>
            <a:schemeClr val="bg1">
              <a:lumMod val="95000"/>
            </a:schemeClr>
          </a:solidFill>
        </p:spPr>
        <p:txBody>
          <a:bodyPr wrap="square" rtlCol="0">
            <a:spAutoFit/>
          </a:bodyPr>
          <a:lstStyle/>
          <a:p>
            <a:pPr lvl="0" algn="just"/>
            <a:r>
              <a:rPr lang="fr-FR" sz="1200" dirty="0">
                <a:effectLst/>
                <a:latin typeface="Calibri" panose="020F0502020204030204" pitchFamily="34" charset="0"/>
                <a:ea typeface="Times New Roman" panose="02020603050405020304" pitchFamily="18" charset="0"/>
                <a:cs typeface="Calibri" panose="020F0502020204030204" pitchFamily="34" charset="0"/>
              </a:rPr>
              <a:t> </a:t>
            </a:r>
          </a:p>
          <a:p>
            <a:pPr lvl="0" algn="just"/>
            <a:endParaRPr lang="fr-FR" sz="1200" b="1" dirty="0">
              <a:latin typeface="Calibri" panose="020F0502020204030204" pitchFamily="34" charset="0"/>
              <a:ea typeface="Times New Roman" panose="02020603050405020304" pitchFamily="18" charset="0"/>
              <a:cs typeface="Calibri" panose="020F0502020204030204" pitchFamily="34" charset="0"/>
            </a:endParaRPr>
          </a:p>
          <a:p>
            <a:pPr lvl="0" algn="just"/>
            <a:r>
              <a:rPr lang="fr-FR" sz="1200" b="1" dirty="0">
                <a:effectLst/>
                <a:latin typeface="Calibri" panose="020F0502020204030204" pitchFamily="34" charset="0"/>
                <a:ea typeface="Times New Roman" panose="02020603050405020304" pitchFamily="18" charset="0"/>
                <a:cs typeface="Calibri" panose="020F0502020204030204" pitchFamily="34" charset="0"/>
              </a:rPr>
              <a:t>Avec</a:t>
            </a:r>
            <a:r>
              <a:rPr lang="fr-FR" sz="1200" dirty="0">
                <a:effectLst/>
                <a:latin typeface="Calibri" panose="020F0502020204030204" pitchFamily="34" charset="0"/>
                <a:ea typeface="Times New Roman" panose="02020603050405020304" pitchFamily="18" charset="0"/>
                <a:cs typeface="Calibri" panose="020F0502020204030204" pitchFamily="34" charset="0"/>
              </a:rPr>
              <a:t> </a:t>
            </a:r>
            <a:r>
              <a:rPr lang="fr-FR" sz="1200" b="1" dirty="0">
                <a:effectLst/>
                <a:latin typeface="Calibri" panose="020F0502020204030204" pitchFamily="34" charset="0"/>
                <a:ea typeface="Times New Roman" panose="02020603050405020304" pitchFamily="18" charset="0"/>
                <a:cs typeface="Calibri" panose="020F0502020204030204" pitchFamily="34" charset="0"/>
              </a:rPr>
              <a:t>les associations en lien avec la santé mentale, le bénévolat, l’économie solidaire et sociale ou la culture : </a:t>
            </a:r>
          </a:p>
          <a:p>
            <a:pPr marL="310222" lvl="0" indent="-310222">
              <a:buFont typeface="Calibri" panose="020F0502020204030204" pitchFamily="34" charset="0"/>
              <a:buChar char="-"/>
            </a:pPr>
            <a:r>
              <a:rPr lang="fr-FR" sz="1200" dirty="0">
                <a:latin typeface="Calibri" panose="020F0502020204030204" pitchFamily="34" charset="0"/>
                <a:cs typeface="Times New Roman" panose="02020603050405020304" pitchFamily="18" charset="0"/>
              </a:rPr>
              <a:t> La </a:t>
            </a:r>
            <a:r>
              <a:rPr lang="fr-FR" sz="1200" b="1" dirty="0">
                <a:latin typeface="Calibri" panose="020F0502020204030204" pitchFamily="34" charset="0"/>
                <a:cs typeface="Times New Roman" panose="02020603050405020304" pitchFamily="18" charset="0"/>
              </a:rPr>
              <a:t>CEAPSY</a:t>
            </a:r>
            <a:r>
              <a:rPr lang="fr-FR" sz="1200" dirty="0">
                <a:latin typeface="Calibri" panose="020F0502020204030204" pitchFamily="34" charset="0"/>
                <a:cs typeface="Times New Roman" panose="02020603050405020304" pitchFamily="18" charset="0"/>
              </a:rPr>
              <a:t> : rencontre en visioconférence avec Carmen DELAVALOIRE et Marjaan VAN    OPSTAL le 29 avril pour le projet GEM </a:t>
            </a:r>
          </a:p>
          <a:p>
            <a:pPr marL="310222" lvl="1" indent="-310222">
              <a:spcAft>
                <a:spcPts val="1000"/>
              </a:spcAft>
              <a:buFont typeface="Calibri" panose="020F0502020204030204" pitchFamily="34" charset="0"/>
              <a:buChar char="-"/>
            </a:pPr>
            <a:r>
              <a:rPr lang="fr-FR" sz="1200" b="1" dirty="0">
                <a:latin typeface="Calibri" panose="020F0502020204030204" pitchFamily="34" charset="0"/>
                <a:cs typeface="Times New Roman" panose="02020603050405020304" pitchFamily="18" charset="0"/>
              </a:rPr>
              <a:t>GEM « La Luciole » </a:t>
            </a:r>
            <a:r>
              <a:rPr lang="fr-FR" sz="1200" dirty="0">
                <a:latin typeface="Calibri" panose="020F0502020204030204" pitchFamily="34" charset="0"/>
                <a:cs typeface="Times New Roman" panose="02020603050405020304" pitchFamily="18" charset="0"/>
              </a:rPr>
              <a:t>: nous maintenons des contacts avec les membres du GEM. Certains de nos participants vont également aux activités proposées par « La Luciole »</a:t>
            </a:r>
          </a:p>
          <a:p>
            <a:pPr marL="310222" lvl="1" indent="-310222">
              <a:buFont typeface="Calibri" panose="020F0502020204030204" pitchFamily="34" charset="0"/>
              <a:buChar char="-"/>
            </a:pPr>
            <a:r>
              <a:rPr lang="fr-FR" sz="1200" b="1" dirty="0">
                <a:latin typeface="Calibri" panose="020F0502020204030204" pitchFamily="34" charset="0"/>
                <a:cs typeface="Times New Roman" panose="02020603050405020304" pitchFamily="18" charset="0"/>
              </a:rPr>
              <a:t>BENENOVA </a:t>
            </a:r>
            <a:r>
              <a:rPr lang="fr-FR" sz="1200" dirty="0">
                <a:latin typeface="Calibri" panose="020F0502020204030204" pitchFamily="34" charset="0"/>
                <a:cs typeface="Times New Roman" panose="02020603050405020304" pitchFamily="18" charset="0"/>
              </a:rPr>
              <a:t>nous envoie régulièrement des bénévoles pour le tri, l’étiquetage, l’aménagement de la boutique. Plusieurs journées ont été organisées par </a:t>
            </a:r>
            <a:r>
              <a:rPr lang="fr-FR" sz="1200" dirty="0" err="1">
                <a:latin typeface="Calibri" panose="020F0502020204030204" pitchFamily="34" charset="0"/>
                <a:cs typeface="Times New Roman" panose="02020603050405020304" pitchFamily="18" charset="0"/>
              </a:rPr>
              <a:t>Benenova</a:t>
            </a:r>
            <a:r>
              <a:rPr lang="fr-FR" sz="1200" dirty="0">
                <a:latin typeface="Calibri" panose="020F0502020204030204" pitchFamily="34" charset="0"/>
                <a:cs typeface="Times New Roman" panose="02020603050405020304" pitchFamily="18" charset="0"/>
              </a:rPr>
              <a:t> avec des entreprises pour des gros chantiers d’aménagement, de tri de la boutique. Des journées de tris, de rangements, organisées par </a:t>
            </a:r>
            <a:r>
              <a:rPr lang="fr-FR" sz="1200" dirty="0" err="1">
                <a:latin typeface="Calibri" panose="020F0502020204030204" pitchFamily="34" charset="0"/>
                <a:cs typeface="Times New Roman" panose="02020603050405020304" pitchFamily="18" charset="0"/>
              </a:rPr>
              <a:t>Benenova</a:t>
            </a:r>
            <a:r>
              <a:rPr lang="fr-FR" sz="1200" dirty="0">
                <a:latin typeface="Calibri" panose="020F0502020204030204" pitchFamily="34" charset="0"/>
                <a:cs typeface="Times New Roman" panose="02020603050405020304" pitchFamily="18" charset="0"/>
              </a:rPr>
              <a:t> et </a:t>
            </a:r>
            <a:r>
              <a:rPr lang="fr-FR" sz="1200" dirty="0" err="1">
                <a:latin typeface="Calibri" panose="020F0502020204030204" pitchFamily="34" charset="0"/>
                <a:cs typeface="Times New Roman" panose="02020603050405020304" pitchFamily="18" charset="0"/>
              </a:rPr>
              <a:t>Luçy</a:t>
            </a:r>
            <a:r>
              <a:rPr lang="fr-FR" sz="1200" dirty="0">
                <a:latin typeface="Calibri" panose="020F0502020204030204" pitchFamily="34" charset="0"/>
                <a:cs typeface="Times New Roman" panose="02020603050405020304" pitchFamily="18" charset="0"/>
              </a:rPr>
              <a:t> avec les       entreprises AWS les 25et 27/05 et  Rothschild le 25/05 nous ont beaucoup aidé à améliorer l’organisation et le rangement de la boutique et des stocks. Ambiance et bonne humeur assurées ! </a:t>
            </a:r>
          </a:p>
          <a:p>
            <a:pPr marL="310222" indent="-310222">
              <a:spcAft>
                <a:spcPts val="1000"/>
              </a:spcAft>
              <a:buFont typeface="Calibri" panose="020F0502020204030204" pitchFamily="34" charset="0"/>
              <a:buChar char="-"/>
            </a:pPr>
            <a:r>
              <a:rPr lang="fr-FR" sz="1200" b="1" dirty="0">
                <a:latin typeface="Calibri" panose="020F0502020204030204" pitchFamily="34" charset="0"/>
                <a:cs typeface="Times New Roman" panose="02020603050405020304" pitchFamily="18" charset="0"/>
              </a:rPr>
              <a:t>BIS BOUTIQUE </a:t>
            </a:r>
            <a:r>
              <a:rPr lang="fr-FR" sz="1200" dirty="0">
                <a:latin typeface="Calibri" panose="020F0502020204030204" pitchFamily="34" charset="0"/>
                <a:cs typeface="Times New Roman" panose="02020603050405020304" pitchFamily="18" charset="0"/>
              </a:rPr>
              <a:t>vient récupérer les vêtements invendus et nous conseille sur l’organisation et le développement de la boutique.</a:t>
            </a:r>
          </a:p>
          <a:p>
            <a:pPr marL="310222" indent="-310222">
              <a:spcAft>
                <a:spcPts val="1000"/>
              </a:spcAft>
              <a:buFont typeface="Calibri" panose="020F0502020204030204" pitchFamily="34" charset="0"/>
              <a:buChar char="-"/>
            </a:pPr>
            <a:r>
              <a:rPr lang="fr-FR" sz="1200" b="1" dirty="0">
                <a:latin typeface="Calibri" panose="020F0502020204030204" pitchFamily="34" charset="0"/>
                <a:cs typeface="Times New Roman" panose="02020603050405020304" pitchFamily="18" charset="0"/>
              </a:rPr>
              <a:t>LA CROIX-ROUGE </a:t>
            </a:r>
            <a:r>
              <a:rPr lang="fr-FR" sz="1200" dirty="0">
                <a:latin typeface="Calibri" panose="020F0502020204030204" pitchFamily="34" charset="0"/>
                <a:cs typeface="Times New Roman" panose="02020603050405020304" pitchFamily="18" charset="0"/>
              </a:rPr>
              <a:t>par l’intermédiaire d’</a:t>
            </a:r>
            <a:r>
              <a:rPr lang="fr-FR" sz="1200" dirty="0" err="1">
                <a:latin typeface="Calibri" panose="020F0502020204030204" pitchFamily="34" charset="0"/>
                <a:cs typeface="Times New Roman" panose="02020603050405020304" pitchFamily="18" charset="0"/>
              </a:rPr>
              <a:t>Eléna</a:t>
            </a:r>
            <a:r>
              <a:rPr lang="fr-FR" sz="1200" dirty="0">
                <a:latin typeface="Calibri" panose="020F0502020204030204" pitchFamily="34" charset="0"/>
                <a:cs typeface="Times New Roman" panose="02020603050405020304" pitchFamily="18" charset="0"/>
              </a:rPr>
              <a:t> Marin de l’antenne locale de Boulogne, qui nous propose régulièrement des invitations à des spectacles. Cette année, nous avons pu assister à un spectacle de cirque fin décembre</a:t>
            </a:r>
          </a:p>
          <a:p>
            <a:pPr marL="310222" lvl="0" indent="-310222">
              <a:lnSpc>
                <a:spcPct val="115000"/>
              </a:lnSpc>
              <a:spcAft>
                <a:spcPts val="1000"/>
              </a:spcAft>
              <a:buFont typeface="Calibri" panose="020F0502020204030204" pitchFamily="34" charset="0"/>
              <a:buChar char="-"/>
            </a:pPr>
            <a:r>
              <a:rPr lang="fr-FR" sz="1200" b="1" dirty="0">
                <a:latin typeface="Calibri" panose="020F0502020204030204" pitchFamily="34" charset="0"/>
                <a:cs typeface="Times New Roman" panose="02020603050405020304" pitchFamily="18" charset="0"/>
              </a:rPr>
              <a:t>LE THÉÂTRE NATIONAL DE CHAILLOT </a:t>
            </a:r>
            <a:r>
              <a:rPr lang="fr-FR" sz="1200" dirty="0">
                <a:latin typeface="Calibri" panose="020F0502020204030204" pitchFamily="34" charset="0"/>
                <a:cs typeface="Times New Roman" panose="02020603050405020304" pitchFamily="18" charset="0"/>
              </a:rPr>
              <a:t>nous permet de bénéficier à prix réduit de spectacles de qualité. Pour l’année 2021 au dernier trimestre, 4 spectacles sublimes pleins de vie et de légèreté : joie, couleurs, exotisme, qui  nous ont fait rêver … </a:t>
            </a:r>
          </a:p>
          <a:p>
            <a:pPr marL="310222" lvl="0" indent="-310222">
              <a:spcAft>
                <a:spcPts val="1000"/>
              </a:spcAft>
              <a:buFont typeface="Calibri" panose="020F0502020204030204" pitchFamily="34" charset="0"/>
              <a:buChar char="-"/>
            </a:pPr>
            <a:r>
              <a:rPr lang="fr-FR" sz="1200" b="1" dirty="0">
                <a:latin typeface="Calibri" panose="020F0502020204030204" pitchFamily="34" charset="0"/>
                <a:cs typeface="Times New Roman" panose="02020603050405020304" pitchFamily="18" charset="0"/>
              </a:rPr>
              <a:t>LES INVITES AU FESTIN </a:t>
            </a:r>
            <a:r>
              <a:rPr lang="fr-FR" sz="1200" dirty="0">
                <a:latin typeface="Calibri" panose="020F0502020204030204" pitchFamily="34" charset="0"/>
                <a:cs typeface="Times New Roman" panose="02020603050405020304" pitchFamily="18" charset="0"/>
              </a:rPr>
              <a:t>: Terre d’Arcs en Ciel fait partie du Réseau des Invités au Festin et nous maintenons des contacts réguliers avec l’association. Journée de travail avec Jean Besançon sur le projet GEM et Habitat inclusif le 8 octobre</a:t>
            </a:r>
          </a:p>
        </p:txBody>
      </p:sp>
      <p:sp>
        <p:nvSpPr>
          <p:cNvPr id="15" name="Espace réservé du pied de page 10">
            <a:extLst>
              <a:ext uri="{FF2B5EF4-FFF2-40B4-BE49-F238E27FC236}">
                <a16:creationId xmlns="" xmlns:a16="http://schemas.microsoft.com/office/drawing/2014/main" id="{C63AA3A3-17EC-EAEE-27ED-2191B5B6DCF4}"/>
              </a:ext>
            </a:extLst>
          </p:cNvPr>
          <p:cNvSpPr txBox="1">
            <a:spLocks/>
          </p:cNvSpPr>
          <p:nvPr/>
        </p:nvSpPr>
        <p:spPr bwMode="auto">
          <a:xfrm>
            <a:off x="9046228" y="6493196"/>
            <a:ext cx="2809267" cy="3648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a:defRPr lang="fr-FR"/>
            </a:defPPr>
            <a:lvl1pPr marL="0" algn="l" defTabSz="914400" rtl="0" eaLnBrk="1" latinLnBrk="0" hangingPunct="1">
              <a:spcBef>
                <a:spcPct val="20000"/>
              </a:spcBef>
              <a:spcAft>
                <a:spcPts val="294"/>
              </a:spcAft>
              <a:buClr>
                <a:srgbClr val="C3260C"/>
              </a:buClr>
              <a:buSzPct val="130000"/>
              <a:buFont typeface="Georgia" panose="02040502050405020303" pitchFamily="18" charset="0"/>
              <a:buChar char="*"/>
              <a:defRPr sz="2081" kern="1200">
                <a:solidFill>
                  <a:srgbClr val="404040"/>
                </a:solidFill>
                <a:latin typeface="Trebuchet MS" panose="020B0603020202020204" pitchFamily="34" charset="0"/>
                <a:ea typeface="+mn-ea"/>
                <a:cs typeface="+mn-cs"/>
              </a:defRPr>
            </a:lvl1pPr>
            <a:lvl2pPr marL="672147" indent="-258518" algn="l" defTabSz="914400" rtl="0" eaLnBrk="1" latinLnBrk="0" hangingPunct="1">
              <a:spcBef>
                <a:spcPct val="20000"/>
              </a:spcBef>
              <a:spcAft>
                <a:spcPts val="294"/>
              </a:spcAft>
              <a:buClr>
                <a:srgbClr val="C3260C"/>
              </a:buClr>
              <a:buSzPct val="130000"/>
              <a:buFont typeface="Georgia" panose="02040502050405020303" pitchFamily="18" charset="0"/>
              <a:buChar char="*"/>
              <a:defRPr sz="1990" kern="1200">
                <a:solidFill>
                  <a:srgbClr val="404040"/>
                </a:solidFill>
                <a:latin typeface="Trebuchet MS" panose="020B0603020202020204" pitchFamily="34" charset="0"/>
                <a:ea typeface="+mn-ea"/>
                <a:cs typeface="+mn-cs"/>
              </a:defRPr>
            </a:lvl2pPr>
            <a:lvl3pPr marL="1034072" indent="-206814" algn="l" defTabSz="914400" rtl="0" eaLnBrk="1" latinLnBrk="0" hangingPunct="1">
              <a:spcBef>
                <a:spcPct val="20000"/>
              </a:spcBef>
              <a:spcAft>
                <a:spcPts val="294"/>
              </a:spcAft>
              <a:buClr>
                <a:srgbClr val="C3260C"/>
              </a:buClr>
              <a:buSzPct val="130000"/>
              <a:buFont typeface="Georgia" panose="02040502050405020303" pitchFamily="18" charset="0"/>
              <a:buChar char="*"/>
              <a:defRPr sz="1719" kern="1200">
                <a:solidFill>
                  <a:srgbClr val="404040"/>
                </a:solidFill>
                <a:latin typeface="Trebuchet MS" panose="020B0603020202020204" pitchFamily="34" charset="0"/>
                <a:ea typeface="+mn-ea"/>
                <a:cs typeface="+mn-cs"/>
              </a:defRPr>
            </a:lvl3pPr>
            <a:lvl4pPr marL="1447701" indent="-206814" algn="l" defTabSz="914400" rtl="0" eaLnBrk="1" latinLnBrk="0" hangingPunct="1">
              <a:spcBef>
                <a:spcPct val="20000"/>
              </a:spcBef>
              <a:spcAft>
                <a:spcPts val="294"/>
              </a:spcAft>
              <a:buClr>
                <a:srgbClr val="C3260C"/>
              </a:buClr>
              <a:buSzPct val="130000"/>
              <a:buFont typeface="Georgia" panose="02040502050405020303" pitchFamily="18" charset="0"/>
              <a:buChar char="*"/>
              <a:defRPr sz="1538" kern="1200">
                <a:solidFill>
                  <a:srgbClr val="404040"/>
                </a:solidFill>
                <a:latin typeface="Trebuchet MS" panose="020B0603020202020204" pitchFamily="34" charset="0"/>
                <a:ea typeface="+mn-ea"/>
                <a:cs typeface="+mn-cs"/>
              </a:defRPr>
            </a:lvl4pPr>
            <a:lvl5pPr marL="1861330" indent="-206814" algn="l" defTabSz="914400" rtl="0" eaLnBrk="1" latinLnBrk="0" hangingPunct="1">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5pPr>
            <a:lvl6pPr marL="2274959"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6pPr>
            <a:lvl7pPr marL="2688587"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7pPr>
            <a:lvl8pPr marL="3102216"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8pPr>
            <a:lvl9pPr marL="3515845"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9pPr>
          </a:lstStyle>
          <a:p>
            <a:pPr defTabSz="906250" fontAlgn="base">
              <a:spcBef>
                <a:spcPct val="0"/>
              </a:spcBef>
              <a:spcAft>
                <a:spcPct val="0"/>
              </a:spcAft>
              <a:buClrTx/>
              <a:buSzTx/>
              <a:buFont typeface="Georgia" panose="02040502050405020303" pitchFamily="18" charset="0"/>
              <a:buNone/>
            </a:pPr>
            <a:r>
              <a:rPr lang="en-US" altLang="fr-FR" sz="1086" i="1" dirty="0">
                <a:solidFill>
                  <a:schemeClr val="tx1"/>
                </a:solidFill>
                <a:latin typeface="Calibri" panose="020F0502020204030204" pitchFamily="34" charset="0"/>
                <a:cs typeface="Arial" panose="020B0604020202020204" pitchFamily="34" charset="0"/>
              </a:rPr>
              <a:t>          Rapport </a:t>
            </a:r>
            <a:r>
              <a:rPr lang="en-US" altLang="fr-FR" sz="1086" i="1" dirty="0" err="1">
                <a:solidFill>
                  <a:schemeClr val="tx1"/>
                </a:solidFill>
                <a:latin typeface="Calibri" panose="020F0502020204030204" pitchFamily="34" charset="0"/>
                <a:cs typeface="Arial" panose="020B0604020202020204" pitchFamily="34" charset="0"/>
              </a:rPr>
              <a:t>d'activité</a:t>
            </a:r>
            <a:r>
              <a:rPr lang="en-US" altLang="fr-FR" sz="1086" i="1" dirty="0">
                <a:solidFill>
                  <a:schemeClr val="tx1"/>
                </a:solidFill>
                <a:latin typeface="Calibri" panose="020F0502020204030204" pitchFamily="34" charset="0"/>
                <a:cs typeface="Arial" panose="020B0604020202020204" pitchFamily="34" charset="0"/>
              </a:rPr>
              <a:t> TAEC 2021               </a:t>
            </a:r>
            <a:endParaRPr lang="en-US" altLang="fr-FR" sz="1086" dirty="0">
              <a:solidFill>
                <a:schemeClr val="tx1"/>
              </a:solidFill>
              <a:latin typeface="Calibri" panose="020F0502020204030204" pitchFamily="34" charset="0"/>
              <a:cs typeface="Arial" panose="020B0604020202020204" pitchFamily="34" charset="0"/>
            </a:endParaRPr>
          </a:p>
        </p:txBody>
      </p:sp>
      <p:sp>
        <p:nvSpPr>
          <p:cNvPr id="4" name="Espace réservé du numéro de diapositive 3">
            <a:extLst>
              <a:ext uri="{FF2B5EF4-FFF2-40B4-BE49-F238E27FC236}">
                <a16:creationId xmlns="" xmlns:a16="http://schemas.microsoft.com/office/drawing/2014/main" id="{7A42C73B-82F6-C5C3-0A77-5BB74E1973F6}"/>
              </a:ext>
            </a:extLst>
          </p:cNvPr>
          <p:cNvSpPr>
            <a:spLocks noGrp="1"/>
          </p:cNvSpPr>
          <p:nvPr>
            <p:ph type="sldNum" sz="quarter" idx="12"/>
          </p:nvPr>
        </p:nvSpPr>
        <p:spPr/>
        <p:txBody>
          <a:bodyPr/>
          <a:lstStyle/>
          <a:p>
            <a:pPr>
              <a:defRPr/>
            </a:pPr>
            <a:fld id="{A94BB0B1-CD24-4D20-B8F4-900EB5D5FA35}" type="slidenum">
              <a:rPr lang="en-US" altLang="fr-FR" smtClean="0"/>
              <a:pPr>
                <a:defRPr/>
              </a:pPr>
              <a:t>23</a:t>
            </a:fld>
            <a:endParaRPr lang="en-US" altLang="fr-F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8">
            <a:extLst>
              <a:ext uri="{FF2B5EF4-FFF2-40B4-BE49-F238E27FC236}">
                <a16:creationId xmlns="" xmlns:a16="http://schemas.microsoft.com/office/drawing/2014/main" id="{18F0C735-9F89-4175-AE18-C3DA80AB5AB1}"/>
              </a:ext>
            </a:extLst>
          </p:cNvPr>
          <p:cNvSpPr txBox="1">
            <a:spLocks noChangeArrowheads="1"/>
          </p:cNvSpPr>
          <p:nvPr/>
        </p:nvSpPr>
        <p:spPr bwMode="auto">
          <a:xfrm>
            <a:off x="0" y="-34592"/>
            <a:ext cx="12178462" cy="554385"/>
          </a:xfrm>
          <a:prstGeom prst="rect">
            <a:avLst/>
          </a:prstGeom>
          <a:solidFill>
            <a:srgbClr val="79ADC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715" tIns="0" rIns="90715" bIns="0"/>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fr-FR" altLang="fr-FR" sz="2895" b="1" dirty="0">
                <a:solidFill>
                  <a:srgbClr val="FFFF00"/>
                </a:solidFill>
                <a:latin typeface="Calibri" panose="020F0502020204030204" pitchFamily="34" charset="0"/>
              </a:rPr>
              <a:t> </a:t>
            </a:r>
            <a:r>
              <a:rPr lang="fr-FR" altLang="fr-FR" sz="2895" b="1" dirty="0">
                <a:solidFill>
                  <a:schemeClr val="bg1"/>
                </a:solidFill>
                <a:latin typeface="Calibri" panose="020F0502020204030204" pitchFamily="34" charset="0"/>
              </a:rPr>
              <a:t>La communication</a:t>
            </a:r>
            <a:endParaRPr lang="fr-FR" altLang="fr-FR" sz="2895" dirty="0">
              <a:solidFill>
                <a:schemeClr val="bg1"/>
              </a:solidFill>
              <a:latin typeface="Calibri" panose="020F0502020204030204" pitchFamily="34" charset="0"/>
            </a:endParaRPr>
          </a:p>
        </p:txBody>
      </p:sp>
      <p:sp>
        <p:nvSpPr>
          <p:cNvPr id="33795" name="ZoneTexte 18">
            <a:extLst>
              <a:ext uri="{FF2B5EF4-FFF2-40B4-BE49-F238E27FC236}">
                <a16:creationId xmlns="" xmlns:a16="http://schemas.microsoft.com/office/drawing/2014/main" id="{1894E7DA-65EC-4990-836A-AB10E7A590CC}"/>
              </a:ext>
            </a:extLst>
          </p:cNvPr>
          <p:cNvSpPr txBox="1">
            <a:spLocks noChangeArrowheads="1"/>
          </p:cNvSpPr>
          <p:nvPr/>
        </p:nvSpPr>
        <p:spPr bwMode="auto">
          <a:xfrm>
            <a:off x="847288" y="1039670"/>
            <a:ext cx="10022719" cy="5747022"/>
          </a:xfrm>
          <a:prstGeom prst="rect">
            <a:avLst/>
          </a:prstGeom>
          <a:solidFill>
            <a:srgbClr val="FAF6D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fr-FR" altLang="fr-FR" sz="1267" b="1">
                <a:solidFill>
                  <a:schemeClr val="tx1"/>
                </a:solidFill>
                <a:latin typeface="Calibri" panose="020F0502020204030204" pitchFamily="34" charset="0"/>
              </a:rPr>
              <a:t> </a:t>
            </a:r>
          </a:p>
          <a:p>
            <a:pPr eaLnBrk="1" hangingPunct="1">
              <a:spcBef>
                <a:spcPct val="0"/>
              </a:spcBef>
              <a:spcAft>
                <a:spcPct val="0"/>
              </a:spcAft>
              <a:buClrTx/>
              <a:buSzTx/>
              <a:buFontTx/>
              <a:buNone/>
            </a:pPr>
            <a:endParaRPr lang="fr-FR" altLang="fr-FR" sz="1267" b="1">
              <a:solidFill>
                <a:schemeClr val="tx1"/>
              </a:solidFill>
              <a:latin typeface="Calibri" panose="020F0502020204030204" pitchFamily="34" charset="0"/>
            </a:endParaRPr>
          </a:p>
          <a:p>
            <a:pPr eaLnBrk="1" hangingPunct="1">
              <a:spcBef>
                <a:spcPct val="0"/>
              </a:spcBef>
              <a:spcAft>
                <a:spcPct val="0"/>
              </a:spcAft>
              <a:buClrTx/>
              <a:buSzTx/>
              <a:buFontTx/>
              <a:buNone/>
            </a:pPr>
            <a:endParaRPr lang="fr-FR" altLang="fr-FR" sz="1267" b="1">
              <a:solidFill>
                <a:schemeClr val="tx1"/>
              </a:solidFill>
            </a:endParaRPr>
          </a:p>
          <a:p>
            <a:pPr eaLnBrk="1" hangingPunct="1">
              <a:spcBef>
                <a:spcPct val="0"/>
              </a:spcBef>
              <a:spcAft>
                <a:spcPct val="0"/>
              </a:spcAft>
              <a:buClrTx/>
              <a:buSzTx/>
              <a:buFontTx/>
              <a:buNone/>
            </a:pPr>
            <a:endParaRPr lang="fr-FR" altLang="fr-FR" sz="1267" b="1">
              <a:solidFill>
                <a:schemeClr val="tx1"/>
              </a:solidFill>
            </a:endParaRPr>
          </a:p>
          <a:p>
            <a:pPr eaLnBrk="1" hangingPunct="1">
              <a:spcBef>
                <a:spcPct val="0"/>
              </a:spcBef>
              <a:spcAft>
                <a:spcPct val="0"/>
              </a:spcAft>
              <a:buClrTx/>
              <a:buSzTx/>
              <a:buFontTx/>
              <a:buNone/>
            </a:pPr>
            <a:endParaRPr lang="fr-FR" altLang="fr-FR" sz="1267" b="1">
              <a:solidFill>
                <a:schemeClr val="tx1"/>
              </a:solidFill>
            </a:endParaRPr>
          </a:p>
          <a:p>
            <a:pPr eaLnBrk="1" hangingPunct="1">
              <a:spcBef>
                <a:spcPct val="0"/>
              </a:spcBef>
              <a:spcAft>
                <a:spcPct val="0"/>
              </a:spcAft>
              <a:buClrTx/>
              <a:buSzTx/>
              <a:buFontTx/>
              <a:buNone/>
            </a:pPr>
            <a:endParaRPr lang="fr-FR" altLang="fr-FR" sz="1267" b="1">
              <a:solidFill>
                <a:schemeClr val="tx1"/>
              </a:solidFill>
            </a:endParaRPr>
          </a:p>
          <a:p>
            <a:pPr eaLnBrk="1" hangingPunct="1">
              <a:spcBef>
                <a:spcPct val="0"/>
              </a:spcBef>
              <a:spcAft>
                <a:spcPct val="0"/>
              </a:spcAft>
              <a:buClrTx/>
              <a:buSzTx/>
              <a:buFontTx/>
              <a:buNone/>
            </a:pPr>
            <a:endParaRPr lang="fr-FR" altLang="fr-FR" sz="1267" b="1">
              <a:solidFill>
                <a:schemeClr val="tx1"/>
              </a:solidFill>
            </a:endParaRPr>
          </a:p>
          <a:p>
            <a:pPr eaLnBrk="1" hangingPunct="1">
              <a:spcBef>
                <a:spcPct val="0"/>
              </a:spcBef>
              <a:spcAft>
                <a:spcPct val="0"/>
              </a:spcAft>
              <a:buClrTx/>
              <a:buSzTx/>
              <a:buFontTx/>
              <a:buNone/>
            </a:pPr>
            <a:endParaRPr lang="fr-FR" altLang="fr-FR" sz="1267" b="1">
              <a:solidFill>
                <a:schemeClr val="tx1"/>
              </a:solidFill>
            </a:endParaRPr>
          </a:p>
          <a:p>
            <a:pPr eaLnBrk="1" hangingPunct="1">
              <a:spcBef>
                <a:spcPct val="0"/>
              </a:spcBef>
              <a:spcAft>
                <a:spcPct val="0"/>
              </a:spcAft>
              <a:buClrTx/>
              <a:buSzTx/>
              <a:buFontTx/>
              <a:buNone/>
            </a:pPr>
            <a:endParaRPr lang="fr-FR" altLang="fr-FR" sz="1267" b="1">
              <a:solidFill>
                <a:schemeClr val="tx1"/>
              </a:solidFill>
            </a:endParaRPr>
          </a:p>
          <a:p>
            <a:pPr eaLnBrk="1" hangingPunct="1">
              <a:spcBef>
                <a:spcPct val="0"/>
              </a:spcBef>
              <a:spcAft>
                <a:spcPct val="0"/>
              </a:spcAft>
              <a:buClrTx/>
              <a:buSzTx/>
              <a:buFontTx/>
              <a:buNone/>
            </a:pPr>
            <a:endParaRPr lang="fr-FR" altLang="fr-FR" sz="1267" b="1">
              <a:solidFill>
                <a:schemeClr val="tx1"/>
              </a:solidFill>
            </a:endParaRPr>
          </a:p>
          <a:p>
            <a:pPr eaLnBrk="1" hangingPunct="1">
              <a:spcBef>
                <a:spcPct val="0"/>
              </a:spcBef>
              <a:spcAft>
                <a:spcPct val="0"/>
              </a:spcAft>
              <a:buClrTx/>
              <a:buSzTx/>
              <a:buFontTx/>
              <a:buNone/>
            </a:pPr>
            <a:endParaRPr lang="fr-FR" altLang="fr-FR" sz="1267" b="1">
              <a:solidFill>
                <a:schemeClr val="tx1"/>
              </a:solidFill>
            </a:endParaRPr>
          </a:p>
          <a:p>
            <a:pPr eaLnBrk="1" hangingPunct="1">
              <a:spcBef>
                <a:spcPct val="0"/>
              </a:spcBef>
              <a:spcAft>
                <a:spcPct val="0"/>
              </a:spcAft>
              <a:buClrTx/>
              <a:buSzTx/>
              <a:buFontTx/>
              <a:buNone/>
            </a:pPr>
            <a:endParaRPr lang="fr-FR" altLang="fr-FR" sz="1267" b="1">
              <a:solidFill>
                <a:schemeClr val="tx1"/>
              </a:solidFill>
            </a:endParaRPr>
          </a:p>
          <a:p>
            <a:pPr eaLnBrk="1" hangingPunct="1">
              <a:spcBef>
                <a:spcPct val="0"/>
              </a:spcBef>
              <a:spcAft>
                <a:spcPct val="0"/>
              </a:spcAft>
              <a:buClrTx/>
              <a:buSzTx/>
              <a:buFontTx/>
              <a:buNone/>
            </a:pPr>
            <a:endParaRPr lang="fr-FR" altLang="fr-FR" sz="1267" b="1">
              <a:solidFill>
                <a:schemeClr val="tx1"/>
              </a:solidFill>
            </a:endParaRPr>
          </a:p>
          <a:p>
            <a:pPr eaLnBrk="1" hangingPunct="1">
              <a:spcBef>
                <a:spcPct val="0"/>
              </a:spcBef>
              <a:spcAft>
                <a:spcPct val="0"/>
              </a:spcAft>
              <a:buClrTx/>
              <a:buSzTx/>
              <a:buFontTx/>
              <a:buNone/>
            </a:pPr>
            <a:endParaRPr lang="fr-FR" altLang="fr-FR" sz="1267" b="1">
              <a:solidFill>
                <a:schemeClr val="tx1"/>
              </a:solidFill>
            </a:endParaRPr>
          </a:p>
          <a:p>
            <a:pPr eaLnBrk="1" hangingPunct="1">
              <a:spcBef>
                <a:spcPct val="0"/>
              </a:spcBef>
              <a:spcAft>
                <a:spcPct val="0"/>
              </a:spcAft>
              <a:buClrTx/>
              <a:buSzTx/>
              <a:buFontTx/>
              <a:buNone/>
            </a:pPr>
            <a:endParaRPr lang="fr-FR" altLang="fr-FR" sz="1267" b="1">
              <a:solidFill>
                <a:schemeClr val="tx1"/>
              </a:solidFill>
            </a:endParaRPr>
          </a:p>
          <a:p>
            <a:pPr eaLnBrk="1" hangingPunct="1">
              <a:spcBef>
                <a:spcPct val="0"/>
              </a:spcBef>
              <a:spcAft>
                <a:spcPct val="0"/>
              </a:spcAft>
              <a:buClrTx/>
              <a:buSzTx/>
              <a:buFontTx/>
              <a:buNone/>
            </a:pPr>
            <a:endParaRPr lang="fr-FR" altLang="fr-FR" sz="1267" b="1">
              <a:solidFill>
                <a:schemeClr val="tx1"/>
              </a:solidFill>
            </a:endParaRPr>
          </a:p>
          <a:p>
            <a:pPr eaLnBrk="1" hangingPunct="1">
              <a:spcBef>
                <a:spcPct val="0"/>
              </a:spcBef>
              <a:spcAft>
                <a:spcPct val="0"/>
              </a:spcAft>
              <a:buClrTx/>
              <a:buSzTx/>
              <a:buFontTx/>
              <a:buNone/>
            </a:pPr>
            <a:endParaRPr lang="fr-FR" altLang="fr-FR" sz="1267" b="1">
              <a:solidFill>
                <a:schemeClr val="tx1"/>
              </a:solidFill>
            </a:endParaRPr>
          </a:p>
          <a:p>
            <a:pPr eaLnBrk="1" hangingPunct="1">
              <a:spcBef>
                <a:spcPct val="0"/>
              </a:spcBef>
              <a:spcAft>
                <a:spcPct val="0"/>
              </a:spcAft>
              <a:buClrTx/>
              <a:buSzTx/>
              <a:buFontTx/>
              <a:buNone/>
            </a:pPr>
            <a:endParaRPr lang="fr-FR" altLang="fr-FR" sz="1267" b="1">
              <a:solidFill>
                <a:schemeClr val="tx1"/>
              </a:solidFill>
            </a:endParaRPr>
          </a:p>
          <a:p>
            <a:pPr eaLnBrk="1" hangingPunct="1">
              <a:spcBef>
                <a:spcPct val="0"/>
              </a:spcBef>
              <a:spcAft>
                <a:spcPct val="0"/>
              </a:spcAft>
              <a:buClrTx/>
              <a:buSzTx/>
              <a:buFontTx/>
              <a:buNone/>
            </a:pPr>
            <a:endParaRPr lang="fr-FR" altLang="fr-FR" sz="1267" b="1">
              <a:solidFill>
                <a:schemeClr val="tx1"/>
              </a:solidFill>
            </a:endParaRPr>
          </a:p>
          <a:p>
            <a:pPr eaLnBrk="1" hangingPunct="1">
              <a:spcBef>
                <a:spcPct val="0"/>
              </a:spcBef>
              <a:spcAft>
                <a:spcPct val="0"/>
              </a:spcAft>
              <a:buClrTx/>
              <a:buSzTx/>
              <a:buFontTx/>
              <a:buNone/>
            </a:pPr>
            <a:endParaRPr lang="fr-FR" altLang="fr-FR" sz="1267" b="1">
              <a:solidFill>
                <a:schemeClr val="tx1"/>
              </a:solidFill>
            </a:endParaRPr>
          </a:p>
          <a:p>
            <a:pPr eaLnBrk="1" hangingPunct="1">
              <a:spcBef>
                <a:spcPct val="0"/>
              </a:spcBef>
              <a:spcAft>
                <a:spcPct val="0"/>
              </a:spcAft>
              <a:buClrTx/>
              <a:buSzTx/>
              <a:buFontTx/>
              <a:buNone/>
            </a:pPr>
            <a:endParaRPr lang="fr-FR" altLang="fr-FR" sz="1267" b="1">
              <a:solidFill>
                <a:schemeClr val="tx1"/>
              </a:solidFill>
            </a:endParaRPr>
          </a:p>
          <a:p>
            <a:pPr eaLnBrk="1" hangingPunct="1">
              <a:spcBef>
                <a:spcPct val="0"/>
              </a:spcBef>
              <a:spcAft>
                <a:spcPct val="0"/>
              </a:spcAft>
              <a:buClrTx/>
              <a:buSzTx/>
              <a:buFontTx/>
              <a:buNone/>
            </a:pPr>
            <a:endParaRPr lang="fr-FR" altLang="fr-FR" sz="1267" b="1">
              <a:solidFill>
                <a:schemeClr val="tx1"/>
              </a:solidFill>
            </a:endParaRPr>
          </a:p>
          <a:p>
            <a:pPr eaLnBrk="1" hangingPunct="1">
              <a:spcBef>
                <a:spcPct val="0"/>
              </a:spcBef>
              <a:spcAft>
                <a:spcPct val="0"/>
              </a:spcAft>
              <a:buClrTx/>
              <a:buSzTx/>
              <a:buFontTx/>
              <a:buNone/>
            </a:pPr>
            <a:endParaRPr lang="fr-FR" altLang="fr-FR" sz="1267" b="1">
              <a:solidFill>
                <a:schemeClr val="tx1"/>
              </a:solidFill>
            </a:endParaRPr>
          </a:p>
          <a:p>
            <a:pPr eaLnBrk="1" hangingPunct="1">
              <a:spcBef>
                <a:spcPct val="0"/>
              </a:spcBef>
              <a:spcAft>
                <a:spcPct val="0"/>
              </a:spcAft>
              <a:buClrTx/>
              <a:buSzTx/>
              <a:buFontTx/>
              <a:buNone/>
            </a:pPr>
            <a:endParaRPr lang="fr-FR" altLang="fr-FR" sz="1267" b="1">
              <a:solidFill>
                <a:schemeClr val="tx1"/>
              </a:solidFill>
            </a:endParaRPr>
          </a:p>
          <a:p>
            <a:pPr eaLnBrk="1" hangingPunct="1">
              <a:spcBef>
                <a:spcPct val="0"/>
              </a:spcBef>
              <a:spcAft>
                <a:spcPct val="0"/>
              </a:spcAft>
              <a:buClrTx/>
              <a:buSzTx/>
              <a:buFontTx/>
              <a:buNone/>
            </a:pPr>
            <a:endParaRPr lang="fr-FR" altLang="fr-FR" sz="1267" b="1">
              <a:solidFill>
                <a:schemeClr val="tx1"/>
              </a:solidFill>
            </a:endParaRPr>
          </a:p>
          <a:p>
            <a:pPr eaLnBrk="1" hangingPunct="1">
              <a:spcBef>
                <a:spcPct val="0"/>
              </a:spcBef>
              <a:spcAft>
                <a:spcPct val="0"/>
              </a:spcAft>
              <a:buClrTx/>
              <a:buSzTx/>
              <a:buFontTx/>
              <a:buNone/>
            </a:pPr>
            <a:endParaRPr lang="fr-FR" altLang="fr-FR" sz="1267" b="1">
              <a:solidFill>
                <a:schemeClr val="tx1"/>
              </a:solidFill>
            </a:endParaRPr>
          </a:p>
          <a:p>
            <a:pPr eaLnBrk="1" hangingPunct="1">
              <a:spcBef>
                <a:spcPct val="0"/>
              </a:spcBef>
              <a:spcAft>
                <a:spcPct val="0"/>
              </a:spcAft>
              <a:buClrTx/>
              <a:buSzTx/>
              <a:buFontTx/>
              <a:buNone/>
            </a:pPr>
            <a:endParaRPr lang="fr-FR" altLang="fr-FR" sz="1267" b="1">
              <a:solidFill>
                <a:schemeClr val="tx1"/>
              </a:solidFill>
            </a:endParaRPr>
          </a:p>
          <a:p>
            <a:pPr eaLnBrk="1" hangingPunct="1">
              <a:spcBef>
                <a:spcPct val="0"/>
              </a:spcBef>
              <a:spcAft>
                <a:spcPct val="0"/>
              </a:spcAft>
              <a:buClrTx/>
              <a:buSzTx/>
              <a:buFontTx/>
              <a:buNone/>
            </a:pPr>
            <a:endParaRPr lang="fr-FR" altLang="fr-FR" sz="1267" b="1">
              <a:solidFill>
                <a:schemeClr val="tx1"/>
              </a:solidFill>
            </a:endParaRPr>
          </a:p>
          <a:p>
            <a:pPr eaLnBrk="1" hangingPunct="1">
              <a:spcBef>
                <a:spcPct val="0"/>
              </a:spcBef>
              <a:spcAft>
                <a:spcPct val="0"/>
              </a:spcAft>
              <a:buClrTx/>
              <a:buSzTx/>
              <a:buFontTx/>
              <a:buNone/>
            </a:pPr>
            <a:endParaRPr lang="fr-FR" altLang="fr-FR" sz="1267" b="1">
              <a:solidFill>
                <a:schemeClr val="tx1"/>
              </a:solidFill>
            </a:endParaRPr>
          </a:p>
        </p:txBody>
      </p:sp>
      <p:sp>
        <p:nvSpPr>
          <p:cNvPr id="12" name="ZoneTexte 11">
            <a:extLst>
              <a:ext uri="{FF2B5EF4-FFF2-40B4-BE49-F238E27FC236}">
                <a16:creationId xmlns="" xmlns:a16="http://schemas.microsoft.com/office/drawing/2014/main" id="{F990B2D6-F434-418C-83FB-69EBF303B5A4}"/>
              </a:ext>
            </a:extLst>
          </p:cNvPr>
          <p:cNvSpPr txBox="1"/>
          <p:nvPr/>
        </p:nvSpPr>
        <p:spPr>
          <a:xfrm>
            <a:off x="5039426" y="4134451"/>
            <a:ext cx="5822407" cy="342851"/>
          </a:xfrm>
          <a:prstGeom prst="rect">
            <a:avLst/>
          </a:prstGeom>
          <a:solidFill>
            <a:schemeClr val="tx2">
              <a:lumMod val="40000"/>
              <a:lumOff val="60000"/>
            </a:schemeClr>
          </a:solidFill>
        </p:spPr>
        <p:txBody>
          <a:bodyPr wrap="square">
            <a:spAutoFit/>
          </a:bodyPr>
          <a:lstStyle/>
          <a:p>
            <a:pPr algn="ctr" defTabSz="907274">
              <a:defRPr/>
            </a:pPr>
            <a:r>
              <a:rPr lang="fr-FR" sz="1628" b="1" i="1" dirty="0">
                <a:solidFill>
                  <a:schemeClr val="bg1"/>
                </a:solidFill>
                <a:latin typeface="Calibri"/>
                <a:cs typeface="Calibri"/>
              </a:rPr>
              <a:t>                Réseaux sociaux</a:t>
            </a:r>
            <a:endParaRPr lang="fr-FR" sz="1267" b="1" dirty="0">
              <a:solidFill>
                <a:schemeClr val="bg1"/>
              </a:solidFill>
              <a:latin typeface="Calibri"/>
              <a:cs typeface="Calibri"/>
            </a:endParaRPr>
          </a:p>
        </p:txBody>
      </p:sp>
      <p:sp>
        <p:nvSpPr>
          <p:cNvPr id="33797" name="ZoneTexte 14">
            <a:extLst>
              <a:ext uri="{FF2B5EF4-FFF2-40B4-BE49-F238E27FC236}">
                <a16:creationId xmlns="" xmlns:a16="http://schemas.microsoft.com/office/drawing/2014/main" id="{59D2B59A-F30F-4A06-8F22-C9B81EB384FB}"/>
              </a:ext>
            </a:extLst>
          </p:cNvPr>
          <p:cNvSpPr txBox="1">
            <a:spLocks noChangeArrowheads="1"/>
          </p:cNvSpPr>
          <p:nvPr/>
        </p:nvSpPr>
        <p:spPr bwMode="auto">
          <a:xfrm>
            <a:off x="7920600" y="584607"/>
            <a:ext cx="2927037" cy="584568"/>
          </a:xfrm>
          <a:prstGeom prst="rect">
            <a:avLst/>
          </a:prstGeom>
          <a:solidFill>
            <a:schemeClr val="tx2">
              <a:lumMod val="40000"/>
              <a:lumOff val="60000"/>
            </a:schemeClr>
          </a:solidFill>
          <a:ln>
            <a:noFill/>
          </a:ln>
        </p:spPr>
        <p:txBody>
          <a:bodyPr lIns="82727" tIns="41363" rIns="82727" bIns="41363" anchor="t">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None/>
            </a:pPr>
            <a:r>
              <a:rPr lang="fr-FR" altLang="fr-FR" sz="1628" b="1" dirty="0">
                <a:solidFill>
                  <a:schemeClr val="bg1"/>
                </a:solidFill>
                <a:latin typeface="Calibri"/>
                <a:ea typeface="Calibri"/>
                <a:cs typeface="Arial"/>
              </a:rPr>
              <a:t>        Un rapport d’activités</a:t>
            </a:r>
          </a:p>
          <a:p>
            <a:pPr eaLnBrk="1" hangingPunct="1">
              <a:spcBef>
                <a:spcPct val="0"/>
              </a:spcBef>
              <a:spcAft>
                <a:spcPct val="0"/>
              </a:spcAft>
              <a:buClrTx/>
              <a:buSzTx/>
              <a:buNone/>
            </a:pPr>
            <a:r>
              <a:rPr lang="fr-FR" altLang="fr-FR" sz="1628" b="1" dirty="0">
                <a:solidFill>
                  <a:schemeClr val="bg1"/>
                </a:solidFill>
                <a:latin typeface="Calibri"/>
                <a:ea typeface="Calibri"/>
                <a:cs typeface="Arial"/>
              </a:rPr>
              <a:t>        </a:t>
            </a:r>
            <a:r>
              <a:rPr lang="fr-FR" altLang="fr-FR" sz="1267" b="1" dirty="0">
                <a:solidFill>
                  <a:schemeClr val="bg1"/>
                </a:solidFill>
                <a:latin typeface="Calibri"/>
                <a:ea typeface="Calibri"/>
                <a:cs typeface="Arial"/>
              </a:rPr>
              <a:t>   (pour l’AG 2021 sur 2020)</a:t>
            </a:r>
          </a:p>
        </p:txBody>
      </p:sp>
      <p:sp>
        <p:nvSpPr>
          <p:cNvPr id="33798" name="ZoneTexte 17">
            <a:extLst>
              <a:ext uri="{FF2B5EF4-FFF2-40B4-BE49-F238E27FC236}">
                <a16:creationId xmlns="" xmlns:a16="http://schemas.microsoft.com/office/drawing/2014/main" id="{2401AD02-F523-48F8-8B33-BE6AFDE07CFF}"/>
              </a:ext>
            </a:extLst>
          </p:cNvPr>
          <p:cNvSpPr txBox="1">
            <a:spLocks noChangeArrowheads="1"/>
          </p:cNvSpPr>
          <p:nvPr/>
        </p:nvSpPr>
        <p:spPr bwMode="auto">
          <a:xfrm>
            <a:off x="5003999" y="603349"/>
            <a:ext cx="2927037" cy="429285"/>
          </a:xfrm>
          <a:prstGeom prst="rect">
            <a:avLst/>
          </a:prstGeom>
          <a:solidFill>
            <a:srgbClr val="A0CEE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algn="ctr" eaLnBrk="1" hangingPunct="1">
              <a:lnSpc>
                <a:spcPct val="150000"/>
              </a:lnSpc>
              <a:spcBef>
                <a:spcPct val="0"/>
              </a:spcBef>
              <a:spcAft>
                <a:spcPct val="0"/>
              </a:spcAft>
              <a:buClrTx/>
              <a:buSzTx/>
              <a:buFontTx/>
              <a:buNone/>
            </a:pPr>
            <a:r>
              <a:rPr lang="fr-FR" altLang="fr-FR" sz="1628" b="1">
                <a:solidFill>
                  <a:schemeClr val="bg1"/>
                </a:solidFill>
                <a:latin typeface="Calibri" panose="020F0502020204030204" pitchFamily="34" charset="0"/>
              </a:rPr>
              <a:t>Site internet</a:t>
            </a:r>
          </a:p>
        </p:txBody>
      </p:sp>
      <p:pic>
        <p:nvPicPr>
          <p:cNvPr id="33799" name="Image 21">
            <a:extLst>
              <a:ext uri="{FF2B5EF4-FFF2-40B4-BE49-F238E27FC236}">
                <a16:creationId xmlns="" xmlns:a16="http://schemas.microsoft.com/office/drawing/2014/main" id="{091A1F6E-FD20-4E2F-A5D2-0F5E25607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882" y="530472"/>
            <a:ext cx="12381344" cy="7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ZoneTexte 22">
            <a:extLst>
              <a:ext uri="{FF2B5EF4-FFF2-40B4-BE49-F238E27FC236}">
                <a16:creationId xmlns="" xmlns:a16="http://schemas.microsoft.com/office/drawing/2014/main" id="{E5FE3BC0-A2C2-436A-9FF7-FDAF46FB1DC7}"/>
              </a:ext>
            </a:extLst>
          </p:cNvPr>
          <p:cNvSpPr txBox="1">
            <a:spLocks noChangeArrowheads="1"/>
          </p:cNvSpPr>
          <p:nvPr/>
        </p:nvSpPr>
        <p:spPr bwMode="auto">
          <a:xfrm>
            <a:off x="5033177" y="3005314"/>
            <a:ext cx="2868679" cy="919019"/>
          </a:xfrm>
          <a:prstGeom prst="rect">
            <a:avLst/>
          </a:prstGeom>
          <a:solidFill>
            <a:srgbClr val="A0CEE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82727" tIns="41363" rIns="82727" bIns="41363" anchor="t">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algn="just" eaLnBrk="1" hangingPunct="1">
              <a:spcBef>
                <a:spcPct val="0"/>
              </a:spcBef>
              <a:spcAft>
                <a:spcPct val="0"/>
              </a:spcAft>
              <a:buClrTx/>
              <a:buSzTx/>
              <a:buNone/>
            </a:pPr>
            <a:r>
              <a:rPr lang="fr-FR" altLang="fr-FR" sz="1086" dirty="0">
                <a:solidFill>
                  <a:schemeClr val="tx1"/>
                </a:solidFill>
                <a:latin typeface="Calibri"/>
                <a:ea typeface="Calibri"/>
                <a:cs typeface="Arial"/>
              </a:rPr>
              <a:t>Notre site internet qui nous permet de nous faire connaitre par les personnes recherchant nos activités est en chantier de rénovation, et sera opérationnel dès la rentrée septembre 2022. </a:t>
            </a:r>
            <a:endParaRPr lang="fr-FR" altLang="fr-FR" sz="1086" dirty="0">
              <a:solidFill>
                <a:schemeClr val="tx1"/>
              </a:solidFill>
              <a:latin typeface="Calibri"/>
              <a:ea typeface="Calibri"/>
            </a:endParaRPr>
          </a:p>
        </p:txBody>
      </p:sp>
      <p:sp>
        <p:nvSpPr>
          <p:cNvPr id="33801" name="ZoneTexte 33">
            <a:extLst>
              <a:ext uri="{FF2B5EF4-FFF2-40B4-BE49-F238E27FC236}">
                <a16:creationId xmlns="" xmlns:a16="http://schemas.microsoft.com/office/drawing/2014/main" id="{33C9B66A-C290-40DE-A62B-CBBB7553C3B1}"/>
              </a:ext>
            </a:extLst>
          </p:cNvPr>
          <p:cNvSpPr txBox="1">
            <a:spLocks noChangeArrowheads="1"/>
          </p:cNvSpPr>
          <p:nvPr/>
        </p:nvSpPr>
        <p:spPr bwMode="auto">
          <a:xfrm>
            <a:off x="7914986" y="3321816"/>
            <a:ext cx="2940299" cy="591365"/>
          </a:xfrm>
          <a:prstGeom prst="rect">
            <a:avLst/>
          </a:prstGeom>
          <a:solidFill>
            <a:schemeClr val="tx2">
              <a:lumMod val="40000"/>
              <a:lumOff val="60000"/>
            </a:schemeClr>
          </a:solidFill>
          <a:ln>
            <a:noFill/>
          </a:ln>
        </p:spPr>
        <p:txBody>
          <a:bodyPr wrap="square" lIns="82727" tIns="41363" rIns="82727" bIns="41363" anchor="t">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algn="just" eaLnBrk="1" hangingPunct="1">
              <a:spcBef>
                <a:spcPct val="0"/>
              </a:spcBef>
              <a:spcAft>
                <a:spcPct val="0"/>
              </a:spcAft>
              <a:buClrTx/>
              <a:buSzTx/>
              <a:buFontTx/>
              <a:buNone/>
            </a:pPr>
            <a:r>
              <a:rPr lang="fr-FR" altLang="fr-FR" sz="1100" dirty="0">
                <a:solidFill>
                  <a:schemeClr val="tx1"/>
                </a:solidFill>
                <a:latin typeface="Calibri"/>
                <a:ea typeface="Calibri"/>
                <a:cs typeface="Arial"/>
              </a:rPr>
              <a:t>Réalisation du rapport d’activité 2020, consultable sur notre site internet : www.terredarcs-enciel.fr</a:t>
            </a:r>
          </a:p>
        </p:txBody>
      </p:sp>
      <p:pic>
        <p:nvPicPr>
          <p:cNvPr id="33803" name="Image 2">
            <a:extLst>
              <a:ext uri="{FF2B5EF4-FFF2-40B4-BE49-F238E27FC236}">
                <a16:creationId xmlns="" xmlns:a16="http://schemas.microsoft.com/office/drawing/2014/main" id="{2A913985-8189-4AFB-895F-F065543AED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9933" y="4309161"/>
            <a:ext cx="1821065" cy="2577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Image 4">
            <a:extLst>
              <a:ext uri="{FF2B5EF4-FFF2-40B4-BE49-F238E27FC236}">
                <a16:creationId xmlns="" xmlns:a16="http://schemas.microsoft.com/office/drawing/2014/main" id="{0286C16C-8AD6-43DF-BE5C-EE107A7080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2795" y="1581290"/>
            <a:ext cx="3648026" cy="151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6" name="Image 8" descr="Une image contenant texte, personne&#10;&#10;Description générée automatiquement">
            <a:extLst>
              <a:ext uri="{FF2B5EF4-FFF2-40B4-BE49-F238E27FC236}">
                <a16:creationId xmlns="" xmlns:a16="http://schemas.microsoft.com/office/drawing/2014/main" id="{F31F7C71-FD75-4F13-914D-827F849256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23939" y="1167693"/>
            <a:ext cx="2931346" cy="213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9" name="ZoneTexte 1">
            <a:extLst>
              <a:ext uri="{FF2B5EF4-FFF2-40B4-BE49-F238E27FC236}">
                <a16:creationId xmlns="" xmlns:a16="http://schemas.microsoft.com/office/drawing/2014/main" id="{611A27D9-5F24-41DC-AF75-32FF7562620A}"/>
              </a:ext>
            </a:extLst>
          </p:cNvPr>
          <p:cNvSpPr txBox="1">
            <a:spLocks noChangeArrowheads="1"/>
          </p:cNvSpPr>
          <p:nvPr/>
        </p:nvSpPr>
        <p:spPr bwMode="auto">
          <a:xfrm>
            <a:off x="7232990" y="4457486"/>
            <a:ext cx="3628843" cy="211485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82727" tIns="41363" rIns="82727" bIns="41363" anchor="t">
            <a:spAutoFit/>
          </a:bodyPr>
          <a:lstStyle/>
          <a:p>
            <a:pPr algn="just"/>
            <a:r>
              <a:rPr lang="fr-FR" altLang="fr-FR" sz="1200" dirty="0">
                <a:latin typeface="Calibri"/>
                <a:ea typeface="Calibri"/>
                <a:cs typeface="Arial"/>
              </a:rPr>
              <a:t>Nous sommes présents sur les réseaux sociaux avec un compte Instagram où nous relatons les ateliers, avec des vidéos et photos, visibles par le grand public. Nous avons aussi 2 pages Facebook publiques, l’une pour le lieu d’accueil  et l’autre pour la boutique. Un compte twitter est ouvert et sera bientôt alimenté pour annoncer nos messages officiels. La gestion de ces actions de communication est réalisée par Isabelle Bonnet jusqu'en mai 2021 et la suite par notre équipe bénévole en communication, qui actualise régulièrement toutes ces informations.</a:t>
            </a:r>
          </a:p>
        </p:txBody>
      </p:sp>
      <p:sp>
        <p:nvSpPr>
          <p:cNvPr id="33810" name="ZoneTexte 2">
            <a:extLst>
              <a:ext uri="{FF2B5EF4-FFF2-40B4-BE49-F238E27FC236}">
                <a16:creationId xmlns="" xmlns:a16="http://schemas.microsoft.com/office/drawing/2014/main" id="{D1969812-36F3-41FD-91AD-DAFF619C21DC}"/>
              </a:ext>
            </a:extLst>
          </p:cNvPr>
          <p:cNvSpPr txBox="1">
            <a:spLocks noChangeArrowheads="1"/>
          </p:cNvSpPr>
          <p:nvPr/>
        </p:nvSpPr>
        <p:spPr bwMode="auto">
          <a:xfrm>
            <a:off x="847288" y="3790299"/>
            <a:ext cx="4199546" cy="542890"/>
          </a:xfrm>
          <a:prstGeom prst="rect">
            <a:avLst/>
          </a:prstGeom>
          <a:solidFill>
            <a:schemeClr val="tx2">
              <a:lumMod val="40000"/>
              <a:lumOff val="60000"/>
            </a:schemeClr>
          </a:solidFill>
          <a:ln>
            <a:noFill/>
          </a:ln>
        </p:spPr>
        <p:txBody>
          <a:bodyPr wrap="square" lIns="82727" tIns="41363" rIns="82727" bIns="41363" anchor="t">
            <a:spAutoFit/>
          </a:bodyPr>
          <a:lstStyle/>
          <a:p>
            <a:r>
              <a:rPr lang="fr-FR" altLang="fr-FR" sz="995" dirty="0">
                <a:latin typeface="Calibri"/>
                <a:ea typeface="Calibri"/>
                <a:cs typeface="Arial"/>
              </a:rPr>
              <a:t>A l’occasion de la remise du prix  Initiative Handicap 2021, notre association lauréate a pu bénéficier d'un article dans le BBI (journal de Boulogne-Billancourt</a:t>
            </a:r>
          </a:p>
        </p:txBody>
      </p:sp>
      <p:sp>
        <p:nvSpPr>
          <p:cNvPr id="4" name="ZoneTexte 3">
            <a:extLst>
              <a:ext uri="{FF2B5EF4-FFF2-40B4-BE49-F238E27FC236}">
                <a16:creationId xmlns="" xmlns:a16="http://schemas.microsoft.com/office/drawing/2014/main" id="{94A66356-7B52-4421-A5BE-BFE81A9EE651}"/>
              </a:ext>
            </a:extLst>
          </p:cNvPr>
          <p:cNvSpPr txBox="1"/>
          <p:nvPr/>
        </p:nvSpPr>
        <p:spPr>
          <a:xfrm>
            <a:off x="3090998" y="4991450"/>
            <a:ext cx="1949395" cy="1164165"/>
          </a:xfrm>
          <a:prstGeom prst="rect">
            <a:avLst/>
          </a:prstGeom>
          <a:solidFill>
            <a:schemeClr val="accent1">
              <a:lumMod val="20000"/>
              <a:lumOff val="80000"/>
            </a:schemeClr>
          </a:solidFill>
        </p:spPr>
        <p:txBody>
          <a:bodyPr wrap="square">
            <a:spAutoFit/>
          </a:bodyPr>
          <a:lstStyle/>
          <a:p>
            <a:pPr algn="just">
              <a:defRPr/>
            </a:pPr>
            <a:r>
              <a:rPr lang="fr-FR" sz="995" dirty="0">
                <a:latin typeface="Calibri" panose="020F0502020204030204" pitchFamily="34" charset="0"/>
              </a:rPr>
              <a:t>Nous avons communiqué autour des journées portes ouvertes d’octobre et de  l’expo-vente de Noël. Pour ces évènements, nous avons crée des affiches et flyers et envoyé des invitations par mails.</a:t>
            </a:r>
          </a:p>
        </p:txBody>
      </p:sp>
      <p:sp>
        <p:nvSpPr>
          <p:cNvPr id="5" name="ZoneTexte 4">
            <a:extLst>
              <a:ext uri="{FF2B5EF4-FFF2-40B4-BE49-F238E27FC236}">
                <a16:creationId xmlns="" xmlns:a16="http://schemas.microsoft.com/office/drawing/2014/main" id="{55621931-DE1A-4B36-9074-4B6FDB3D52B4}"/>
              </a:ext>
            </a:extLst>
          </p:cNvPr>
          <p:cNvSpPr txBox="1"/>
          <p:nvPr/>
        </p:nvSpPr>
        <p:spPr>
          <a:xfrm>
            <a:off x="848094" y="4783206"/>
            <a:ext cx="382925" cy="1841054"/>
          </a:xfrm>
          <a:prstGeom prst="rect">
            <a:avLst/>
          </a:prstGeom>
          <a:solidFill>
            <a:schemeClr val="accent1">
              <a:lumMod val="60000"/>
              <a:lumOff val="40000"/>
            </a:schemeClr>
          </a:solidFill>
        </p:spPr>
        <p:txBody>
          <a:bodyPr vert="wordArtVert" wrap="square">
            <a:spAutoFit/>
          </a:bodyPr>
          <a:lstStyle/>
          <a:p>
            <a:pPr>
              <a:defRPr/>
            </a:pPr>
            <a:r>
              <a:rPr lang="fr-FR" sz="1086" b="1" dirty="0">
                <a:solidFill>
                  <a:srgbClr val="FFFFFF"/>
                </a:solidFill>
                <a:latin typeface="Calibri" panose="020F0502020204030204" pitchFamily="34" charset="0"/>
              </a:rPr>
              <a:t>Affiches</a:t>
            </a:r>
          </a:p>
        </p:txBody>
      </p:sp>
      <p:sp>
        <p:nvSpPr>
          <p:cNvPr id="33813" name="ZoneTexte 6">
            <a:extLst>
              <a:ext uri="{FF2B5EF4-FFF2-40B4-BE49-F238E27FC236}">
                <a16:creationId xmlns="" xmlns:a16="http://schemas.microsoft.com/office/drawing/2014/main" id="{E2C5541E-4369-46CD-904F-264274A8595E}"/>
              </a:ext>
            </a:extLst>
          </p:cNvPr>
          <p:cNvSpPr txBox="1">
            <a:spLocks noChangeArrowheads="1"/>
          </p:cNvSpPr>
          <p:nvPr/>
        </p:nvSpPr>
        <p:spPr bwMode="auto">
          <a:xfrm>
            <a:off x="847288" y="606927"/>
            <a:ext cx="4161961" cy="429285"/>
          </a:xfrm>
          <a:prstGeom prst="rect">
            <a:avLst/>
          </a:prstGeom>
          <a:solidFill>
            <a:schemeClr val="tx2">
              <a:lumMod val="40000"/>
              <a:lumOff val="60000"/>
            </a:schemeClr>
          </a:solidFill>
          <a:ln>
            <a:noFill/>
          </a:ln>
        </p:spPr>
        <p:txBody>
          <a:bodyPr wrap="square">
            <a:spAutoFit/>
          </a:bodyPr>
          <a:lstStyle/>
          <a:p>
            <a:pPr algn="ctr">
              <a:lnSpc>
                <a:spcPct val="150000"/>
              </a:lnSpc>
            </a:pPr>
            <a:r>
              <a:rPr lang="fr-FR" altLang="fr-FR" sz="1628" b="1">
                <a:solidFill>
                  <a:srgbClr val="FFFFFF"/>
                </a:solidFill>
                <a:latin typeface="Calibri" panose="020F0502020204030204" pitchFamily="34" charset="0"/>
              </a:rPr>
              <a:t>Article Presse</a:t>
            </a:r>
          </a:p>
        </p:txBody>
      </p:sp>
      <p:sp>
        <p:nvSpPr>
          <p:cNvPr id="33814" name="ZoneTexte 7">
            <a:extLst>
              <a:ext uri="{FF2B5EF4-FFF2-40B4-BE49-F238E27FC236}">
                <a16:creationId xmlns="" xmlns:a16="http://schemas.microsoft.com/office/drawing/2014/main" id="{3E3CFE79-94E7-4405-956A-086421AA26D2}"/>
              </a:ext>
            </a:extLst>
          </p:cNvPr>
          <p:cNvSpPr txBox="1">
            <a:spLocks noChangeArrowheads="1"/>
          </p:cNvSpPr>
          <p:nvPr/>
        </p:nvSpPr>
        <p:spPr bwMode="auto">
          <a:xfrm>
            <a:off x="5022418" y="4749615"/>
            <a:ext cx="304481" cy="342851"/>
          </a:xfrm>
          <a:prstGeom prst="rect">
            <a:avLst/>
          </a:prstGeom>
          <a:solidFill>
            <a:srgbClr val="4FADF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fr-FR" altLang="fr-FR" sz="1628"/>
          </a:p>
        </p:txBody>
      </p:sp>
      <p:sp>
        <p:nvSpPr>
          <p:cNvPr id="33815" name="Espace réservé du pied de page 6">
            <a:extLst>
              <a:ext uri="{FF2B5EF4-FFF2-40B4-BE49-F238E27FC236}">
                <a16:creationId xmlns="" xmlns:a16="http://schemas.microsoft.com/office/drawing/2014/main" id="{D105C32D-6974-49B6-A666-6196D9F55FF5}"/>
              </a:ext>
            </a:extLst>
          </p:cNvPr>
          <p:cNvSpPr>
            <a:spLocks noGrp="1"/>
          </p:cNvSpPr>
          <p:nvPr>
            <p:ph type="ftr" sz="quarter" idx="11"/>
          </p:nvPr>
        </p:nvSpPr>
        <p:spPr bwMode="auto">
          <a:xfrm>
            <a:off x="8627048" y="6471626"/>
            <a:ext cx="2262416" cy="36480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294"/>
              </a:spcAft>
              <a:buClr>
                <a:srgbClr val="C3260C"/>
              </a:buClr>
              <a:buSzPct val="130000"/>
              <a:buFont typeface="Georgia" panose="02040502050405020303" pitchFamily="18" charset="0"/>
              <a:buChar char="*"/>
              <a:defRPr sz="2081">
                <a:solidFill>
                  <a:srgbClr val="404040"/>
                </a:solidFill>
                <a:latin typeface="Trebuchet MS" panose="020B0603020202020204" pitchFamily="34" charset="0"/>
              </a:defRPr>
            </a:lvl1pPr>
            <a:lvl2pPr marL="672147" indent="-258518">
              <a:spcBef>
                <a:spcPct val="20000"/>
              </a:spcBef>
              <a:spcAft>
                <a:spcPts val="294"/>
              </a:spcAft>
              <a:buClr>
                <a:srgbClr val="C3260C"/>
              </a:buClr>
              <a:buSzPct val="130000"/>
              <a:buFont typeface="Georgia" panose="02040502050405020303" pitchFamily="18" charset="0"/>
              <a:buChar char="*"/>
              <a:defRPr sz="1990">
                <a:solidFill>
                  <a:srgbClr val="404040"/>
                </a:solidFill>
                <a:latin typeface="Trebuchet MS" panose="020B0603020202020204" pitchFamily="34" charset="0"/>
              </a:defRPr>
            </a:lvl2pPr>
            <a:lvl3pPr marL="1034072" indent="-206814">
              <a:spcBef>
                <a:spcPct val="20000"/>
              </a:spcBef>
              <a:spcAft>
                <a:spcPts val="294"/>
              </a:spcAft>
              <a:buClr>
                <a:srgbClr val="C3260C"/>
              </a:buClr>
              <a:buSzPct val="130000"/>
              <a:buFont typeface="Georgia" panose="02040502050405020303" pitchFamily="18" charset="0"/>
              <a:buChar char="*"/>
              <a:defRPr sz="1719">
                <a:solidFill>
                  <a:srgbClr val="404040"/>
                </a:solidFill>
                <a:latin typeface="Trebuchet MS" panose="020B0603020202020204" pitchFamily="34" charset="0"/>
              </a:defRPr>
            </a:lvl3pPr>
            <a:lvl4pPr marL="1447701" indent="-206814">
              <a:spcBef>
                <a:spcPct val="20000"/>
              </a:spcBef>
              <a:spcAft>
                <a:spcPts val="294"/>
              </a:spcAft>
              <a:buClr>
                <a:srgbClr val="C3260C"/>
              </a:buClr>
              <a:buSzPct val="130000"/>
              <a:buFont typeface="Georgia" panose="02040502050405020303" pitchFamily="18" charset="0"/>
              <a:buChar char="*"/>
              <a:defRPr sz="1538">
                <a:solidFill>
                  <a:srgbClr val="404040"/>
                </a:solidFill>
                <a:latin typeface="Trebuchet MS" panose="020B0603020202020204" pitchFamily="34" charset="0"/>
              </a:defRPr>
            </a:lvl4pPr>
            <a:lvl5pPr marL="1861330" indent="-206814">
              <a:spcBef>
                <a:spcPct val="20000"/>
              </a:spcBef>
              <a:spcAft>
                <a:spcPts val="294"/>
              </a:spcAft>
              <a:buClr>
                <a:srgbClr val="C3260C"/>
              </a:buClr>
              <a:buSzPct val="130000"/>
              <a:buFont typeface="Georgia" panose="02040502050405020303" pitchFamily="18" charset="0"/>
              <a:buChar char="*"/>
              <a:defRPr sz="1357">
                <a:solidFill>
                  <a:srgbClr val="404040"/>
                </a:solidFill>
                <a:latin typeface="Trebuchet MS" panose="020B0603020202020204" pitchFamily="34" charset="0"/>
              </a:defRPr>
            </a:lvl5pPr>
            <a:lvl6pPr marL="2274959" indent="-206814" defTabSz="906250" eaLnBrk="0" fontAlgn="base" hangingPunct="0">
              <a:spcBef>
                <a:spcPct val="20000"/>
              </a:spcBef>
              <a:spcAft>
                <a:spcPts val="294"/>
              </a:spcAft>
              <a:buClr>
                <a:srgbClr val="C3260C"/>
              </a:buClr>
              <a:buSzPct val="130000"/>
              <a:buFont typeface="Georgia" panose="02040502050405020303" pitchFamily="18" charset="0"/>
              <a:buChar char="*"/>
              <a:defRPr sz="1357">
                <a:solidFill>
                  <a:srgbClr val="404040"/>
                </a:solidFill>
                <a:latin typeface="Trebuchet MS" panose="020B0603020202020204" pitchFamily="34" charset="0"/>
              </a:defRPr>
            </a:lvl6pPr>
            <a:lvl7pPr marL="2688587" indent="-206814" defTabSz="906250" eaLnBrk="0" fontAlgn="base" hangingPunct="0">
              <a:spcBef>
                <a:spcPct val="20000"/>
              </a:spcBef>
              <a:spcAft>
                <a:spcPts val="294"/>
              </a:spcAft>
              <a:buClr>
                <a:srgbClr val="C3260C"/>
              </a:buClr>
              <a:buSzPct val="130000"/>
              <a:buFont typeface="Georgia" panose="02040502050405020303" pitchFamily="18" charset="0"/>
              <a:buChar char="*"/>
              <a:defRPr sz="1357">
                <a:solidFill>
                  <a:srgbClr val="404040"/>
                </a:solidFill>
                <a:latin typeface="Trebuchet MS" panose="020B0603020202020204" pitchFamily="34" charset="0"/>
              </a:defRPr>
            </a:lvl7pPr>
            <a:lvl8pPr marL="3102216" indent="-206814" defTabSz="906250" eaLnBrk="0" fontAlgn="base" hangingPunct="0">
              <a:spcBef>
                <a:spcPct val="20000"/>
              </a:spcBef>
              <a:spcAft>
                <a:spcPts val="294"/>
              </a:spcAft>
              <a:buClr>
                <a:srgbClr val="C3260C"/>
              </a:buClr>
              <a:buSzPct val="130000"/>
              <a:buFont typeface="Georgia" panose="02040502050405020303" pitchFamily="18" charset="0"/>
              <a:buChar char="*"/>
              <a:defRPr sz="1357">
                <a:solidFill>
                  <a:srgbClr val="404040"/>
                </a:solidFill>
                <a:latin typeface="Trebuchet MS" panose="020B0603020202020204" pitchFamily="34" charset="0"/>
              </a:defRPr>
            </a:lvl8pPr>
            <a:lvl9pPr marL="3515845" indent="-206814" defTabSz="906250" eaLnBrk="0" fontAlgn="base" hangingPunct="0">
              <a:spcBef>
                <a:spcPct val="20000"/>
              </a:spcBef>
              <a:spcAft>
                <a:spcPts val="294"/>
              </a:spcAft>
              <a:buClr>
                <a:srgbClr val="C3260C"/>
              </a:buClr>
              <a:buSzPct val="130000"/>
              <a:buFont typeface="Georgia" panose="02040502050405020303" pitchFamily="18" charset="0"/>
              <a:buChar char="*"/>
              <a:defRPr sz="1357">
                <a:solidFill>
                  <a:srgbClr val="404040"/>
                </a:solidFill>
                <a:latin typeface="Trebuchet MS" panose="020B0603020202020204" pitchFamily="34" charset="0"/>
              </a:defRPr>
            </a:lvl9pPr>
          </a:lstStyle>
          <a:p>
            <a:pPr defTabSz="906250" fontAlgn="base">
              <a:spcBef>
                <a:spcPct val="0"/>
              </a:spcBef>
              <a:spcAft>
                <a:spcPct val="0"/>
              </a:spcAft>
              <a:buClrTx/>
              <a:buSzTx/>
              <a:buNone/>
            </a:pPr>
            <a:r>
              <a:rPr lang="en-US" altLang="fr-FR" sz="1086" i="1">
                <a:solidFill>
                  <a:schemeClr val="tx1"/>
                </a:solidFill>
                <a:latin typeface="Calibri" panose="020F0502020204030204" pitchFamily="34" charset="0"/>
                <a:cs typeface="Arial" panose="020B0604020202020204" pitchFamily="34" charset="0"/>
              </a:rPr>
              <a:t>Rapporte d'activité 2016</a:t>
            </a:r>
            <a:endParaRPr lang="en-US" altLang="fr-FR" sz="1086" i="1" dirty="0">
              <a:solidFill>
                <a:schemeClr val="tx1"/>
              </a:solidFill>
              <a:latin typeface="Calibri" panose="020F0502020204030204" pitchFamily="34" charset="0"/>
              <a:cs typeface="Arial" panose="020B0604020202020204" pitchFamily="34" charset="0"/>
            </a:endParaRPr>
          </a:p>
        </p:txBody>
      </p:sp>
      <p:pic>
        <p:nvPicPr>
          <p:cNvPr id="2" name="Picture 2">
            <a:extLst>
              <a:ext uri="{FF2B5EF4-FFF2-40B4-BE49-F238E27FC236}">
                <a16:creationId xmlns="" xmlns:a16="http://schemas.microsoft.com/office/drawing/2014/main" id="{3898CCA2-9D30-7F98-AD78-A47BCF842EAD}"/>
              </a:ext>
            </a:extLst>
          </p:cNvPr>
          <p:cNvPicPr>
            <a:picLocks noChangeAspect="1"/>
          </p:cNvPicPr>
          <p:nvPr/>
        </p:nvPicPr>
        <p:blipFill>
          <a:blip r:embed="rId7"/>
          <a:stretch>
            <a:fillRect/>
          </a:stretch>
        </p:blipFill>
        <p:spPr>
          <a:xfrm>
            <a:off x="5028875" y="1041996"/>
            <a:ext cx="2906867" cy="1962015"/>
          </a:xfrm>
          <a:prstGeom prst="rect">
            <a:avLst/>
          </a:prstGeom>
        </p:spPr>
      </p:pic>
      <p:pic>
        <p:nvPicPr>
          <p:cNvPr id="3" name="Picture 5">
            <a:extLst>
              <a:ext uri="{FF2B5EF4-FFF2-40B4-BE49-F238E27FC236}">
                <a16:creationId xmlns="" xmlns:a16="http://schemas.microsoft.com/office/drawing/2014/main" id="{DCDC885B-F98E-0129-DA84-CFEEDCAC9866}"/>
              </a:ext>
            </a:extLst>
          </p:cNvPr>
          <p:cNvPicPr>
            <a:picLocks noChangeAspect="1"/>
          </p:cNvPicPr>
          <p:nvPr/>
        </p:nvPicPr>
        <p:blipFill>
          <a:blip r:embed="rId8"/>
          <a:stretch>
            <a:fillRect/>
          </a:stretch>
        </p:blipFill>
        <p:spPr>
          <a:xfrm>
            <a:off x="5028875" y="3968196"/>
            <a:ext cx="2194443" cy="2825531"/>
          </a:xfrm>
          <a:prstGeom prst="rect">
            <a:avLst/>
          </a:prstGeom>
        </p:spPr>
      </p:pic>
      <p:pic>
        <p:nvPicPr>
          <p:cNvPr id="6" name="Picture 6">
            <a:extLst>
              <a:ext uri="{FF2B5EF4-FFF2-40B4-BE49-F238E27FC236}">
                <a16:creationId xmlns="" xmlns:a16="http://schemas.microsoft.com/office/drawing/2014/main" id="{41DA595B-7758-A0A3-2E51-F76B7A9CFF08}"/>
              </a:ext>
            </a:extLst>
          </p:cNvPr>
          <p:cNvPicPr>
            <a:picLocks noChangeAspect="1"/>
          </p:cNvPicPr>
          <p:nvPr/>
        </p:nvPicPr>
        <p:blipFill>
          <a:blip r:embed="rId9"/>
          <a:stretch>
            <a:fillRect/>
          </a:stretch>
        </p:blipFill>
        <p:spPr>
          <a:xfrm>
            <a:off x="850133" y="1047319"/>
            <a:ext cx="2121615" cy="2727871"/>
          </a:xfrm>
          <a:prstGeom prst="rect">
            <a:avLst/>
          </a:prstGeom>
        </p:spPr>
      </p:pic>
      <p:pic>
        <p:nvPicPr>
          <p:cNvPr id="7" name="Picture 7">
            <a:extLst>
              <a:ext uri="{FF2B5EF4-FFF2-40B4-BE49-F238E27FC236}">
                <a16:creationId xmlns="" xmlns:a16="http://schemas.microsoft.com/office/drawing/2014/main" id="{CF299493-FBCA-3436-2F62-A9CEBBB77CBB}"/>
              </a:ext>
            </a:extLst>
          </p:cNvPr>
          <p:cNvPicPr>
            <a:picLocks noChangeAspect="1"/>
          </p:cNvPicPr>
          <p:nvPr/>
        </p:nvPicPr>
        <p:blipFill>
          <a:blip r:embed="rId10"/>
          <a:stretch>
            <a:fillRect/>
          </a:stretch>
        </p:blipFill>
        <p:spPr>
          <a:xfrm>
            <a:off x="2900282" y="1044230"/>
            <a:ext cx="2101197" cy="2734962"/>
          </a:xfrm>
          <a:prstGeom prst="rect">
            <a:avLst/>
          </a:prstGeom>
        </p:spPr>
      </p:pic>
      <p:pic>
        <p:nvPicPr>
          <p:cNvPr id="8" name="Picture 8">
            <a:extLst>
              <a:ext uri="{FF2B5EF4-FFF2-40B4-BE49-F238E27FC236}">
                <a16:creationId xmlns="" xmlns:a16="http://schemas.microsoft.com/office/drawing/2014/main" id="{304E49ED-F79F-D9E7-6208-2A1739AEBED7}"/>
              </a:ext>
            </a:extLst>
          </p:cNvPr>
          <p:cNvPicPr>
            <a:picLocks noChangeAspect="1"/>
          </p:cNvPicPr>
          <p:nvPr/>
        </p:nvPicPr>
        <p:blipFill>
          <a:blip r:embed="rId11"/>
          <a:stretch>
            <a:fillRect/>
          </a:stretch>
        </p:blipFill>
        <p:spPr>
          <a:xfrm>
            <a:off x="8274985" y="1178171"/>
            <a:ext cx="2606064" cy="2123760"/>
          </a:xfrm>
          <a:prstGeom prst="rect">
            <a:avLst/>
          </a:prstGeom>
        </p:spPr>
      </p:pic>
      <p:sp>
        <p:nvSpPr>
          <p:cNvPr id="9" name="Espace réservé du numéro de diapositive 8">
            <a:extLst>
              <a:ext uri="{FF2B5EF4-FFF2-40B4-BE49-F238E27FC236}">
                <a16:creationId xmlns="" xmlns:a16="http://schemas.microsoft.com/office/drawing/2014/main" id="{325DAB81-C410-222C-B8F5-909E99050527}"/>
              </a:ext>
            </a:extLst>
          </p:cNvPr>
          <p:cNvSpPr>
            <a:spLocks noGrp="1"/>
          </p:cNvSpPr>
          <p:nvPr>
            <p:ph type="sldNum" sz="quarter" idx="12"/>
          </p:nvPr>
        </p:nvSpPr>
        <p:spPr/>
        <p:txBody>
          <a:bodyPr/>
          <a:lstStyle/>
          <a:p>
            <a:pPr>
              <a:defRPr/>
            </a:pPr>
            <a:fld id="{A94BB0B1-CD24-4D20-B8F4-900EB5D5FA35}" type="slidenum">
              <a:rPr lang="en-US" altLang="fr-FR" smtClean="0"/>
              <a:pPr>
                <a:defRPr/>
              </a:pPr>
              <a:t>24</a:t>
            </a:fld>
            <a:endParaRPr lang="en-US" altLang="fr-F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355722" y="4528311"/>
            <a:ext cx="4669187" cy="2338076"/>
          </a:xfrm>
          <a:prstGeom prst="rect">
            <a:avLst/>
          </a:prstGeom>
          <a:solidFill>
            <a:schemeClr val="bg1">
              <a:lumMod val="95000"/>
            </a:schemeClr>
          </a:solidFill>
        </p:spPr>
        <p:txBody>
          <a:bodyPr wrap="square" rtlCol="0">
            <a:spAutoFit/>
          </a:bodyPr>
          <a:lstStyle/>
          <a:p>
            <a:pPr algn="just" defTabSz="907274">
              <a:defRPr/>
            </a:pPr>
            <a:endParaRPr lang="fr-FR" sz="1990" b="1" baseline="30000" dirty="0">
              <a:solidFill>
                <a:prstClr val="black"/>
              </a:solidFill>
              <a:latin typeface="Calibri"/>
              <a:cs typeface="Calibri"/>
            </a:endParaRPr>
          </a:p>
          <a:p>
            <a:pPr algn="just" defTabSz="907274">
              <a:defRPr/>
            </a:pPr>
            <a:r>
              <a:rPr lang="fr-FR" sz="1990" b="1" baseline="30000" dirty="0">
                <a:solidFill>
                  <a:prstClr val="black"/>
                </a:solidFill>
                <a:latin typeface="Calibri"/>
                <a:cs typeface="Calibri"/>
              </a:rPr>
              <a:t>Les charges totales de personnel </a:t>
            </a:r>
            <a:r>
              <a:rPr lang="fr-FR" sz="1990" baseline="30000" dirty="0">
                <a:solidFill>
                  <a:prstClr val="black"/>
                </a:solidFill>
                <a:latin typeface="Calibri"/>
                <a:cs typeface="Calibri"/>
              </a:rPr>
              <a:t>(rémunérations, primes de transport, charges sociales et patronales, prévoyance, médecine du travail) relatives aux personnes salariées de l’Association ont atteint </a:t>
            </a:r>
            <a:r>
              <a:rPr lang="fr-FR" sz="1990" b="1" baseline="30000" dirty="0">
                <a:solidFill>
                  <a:prstClr val="black"/>
                </a:solidFill>
                <a:latin typeface="Calibri"/>
                <a:cs typeface="Calibri"/>
              </a:rPr>
              <a:t>130 878 €</a:t>
            </a:r>
            <a:r>
              <a:rPr lang="fr-FR" sz="1990" baseline="30000" dirty="0">
                <a:solidFill>
                  <a:prstClr val="black"/>
                </a:solidFill>
                <a:latin typeface="Calibri"/>
                <a:cs typeface="Calibri"/>
              </a:rPr>
              <a:t> contre 127 942€ en 2020, soit une </a:t>
            </a:r>
            <a:r>
              <a:rPr lang="fr-FR" sz="1990" b="1" baseline="30000" dirty="0">
                <a:solidFill>
                  <a:prstClr val="black"/>
                </a:solidFill>
                <a:latin typeface="Calibri"/>
                <a:cs typeface="Calibri"/>
              </a:rPr>
              <a:t>hausse annuelle de 8,12% </a:t>
            </a:r>
            <a:r>
              <a:rPr lang="fr-FR" sz="1990" baseline="30000" dirty="0">
                <a:solidFill>
                  <a:prstClr val="black"/>
                </a:solidFill>
                <a:latin typeface="Calibri"/>
                <a:cs typeface="Calibri"/>
              </a:rPr>
              <a:t>qui résulte d’une indemnité de rupture à hauteur de 12 000€.</a:t>
            </a:r>
          </a:p>
          <a:p>
            <a:pPr algn="just" defTabSz="907274">
              <a:defRPr/>
            </a:pPr>
            <a:r>
              <a:rPr lang="fr-FR" sz="1990" baseline="30000" dirty="0">
                <a:solidFill>
                  <a:prstClr val="black"/>
                </a:solidFill>
                <a:latin typeface="Calibri"/>
                <a:cs typeface="Calibri"/>
              </a:rPr>
              <a:t>Les charges de personnel constituent la part la plus importante des frais de fonctionnement de Terre d’Arcs en Ciel (environ </a:t>
            </a:r>
            <a:r>
              <a:rPr lang="fr-FR" sz="1990" b="1" baseline="30000" dirty="0">
                <a:solidFill>
                  <a:prstClr val="black"/>
                </a:solidFill>
                <a:latin typeface="Calibri"/>
                <a:cs typeface="Calibri"/>
              </a:rPr>
              <a:t>75% des charges totales</a:t>
            </a:r>
            <a:r>
              <a:rPr lang="fr-FR" sz="1990" baseline="30000" dirty="0">
                <a:solidFill>
                  <a:prstClr val="black"/>
                </a:solidFill>
                <a:latin typeface="Calibri"/>
                <a:cs typeface="Calibri"/>
              </a:rPr>
              <a:t>).</a:t>
            </a:r>
          </a:p>
          <a:p>
            <a:pPr algn="just" defTabSz="907274">
              <a:defRPr/>
            </a:pPr>
            <a:endParaRPr lang="fr-FR" sz="1990" baseline="30000" dirty="0">
              <a:solidFill>
                <a:prstClr val="black"/>
              </a:solidFill>
              <a:latin typeface="Calibri"/>
              <a:cs typeface="Calibri"/>
            </a:endParaRPr>
          </a:p>
        </p:txBody>
      </p:sp>
      <p:sp>
        <p:nvSpPr>
          <p:cNvPr id="9" name="ZoneTexte 8"/>
          <p:cNvSpPr txBox="1"/>
          <p:nvPr/>
        </p:nvSpPr>
        <p:spPr>
          <a:xfrm>
            <a:off x="1355722" y="0"/>
            <a:ext cx="9480557" cy="593560"/>
          </a:xfrm>
          <a:prstGeom prst="rect">
            <a:avLst/>
          </a:prstGeom>
          <a:solidFill>
            <a:srgbClr val="7DB2CC"/>
          </a:solidFill>
        </p:spPr>
        <p:txBody>
          <a:bodyPr wrap="square" rtlCol="0">
            <a:spAutoFit/>
          </a:bodyPr>
          <a:lstStyle/>
          <a:p>
            <a:pPr algn="ctr" defTabSz="907274">
              <a:defRPr/>
            </a:pPr>
            <a:r>
              <a:rPr lang="fr-FR" sz="2895">
                <a:solidFill>
                  <a:prstClr val="white"/>
                </a:solidFill>
                <a:latin typeface="Calibri"/>
                <a:cs typeface="Calibri"/>
              </a:rPr>
              <a:t> Rapport financier 2021</a:t>
            </a:r>
            <a:r>
              <a:rPr lang="fr-FR" sz="3257">
                <a:solidFill>
                  <a:prstClr val="white"/>
                </a:solidFill>
                <a:latin typeface="Calibri"/>
                <a:cs typeface="Calibri"/>
              </a:rPr>
              <a:t>      </a:t>
            </a:r>
            <a:r>
              <a:rPr lang="fr-FR" sz="2533">
                <a:solidFill>
                  <a:prstClr val="white"/>
                </a:solidFill>
                <a:latin typeface="Calibri"/>
                <a:cs typeface="Calibri"/>
              </a:rPr>
              <a:t>Comptes de résultats</a:t>
            </a:r>
            <a:endParaRPr lang="fr-FR" sz="1628">
              <a:solidFill>
                <a:prstClr val="white"/>
              </a:solidFill>
              <a:latin typeface="Calibri"/>
              <a:cs typeface="Calibri"/>
            </a:endParaRPr>
          </a:p>
        </p:txBody>
      </p:sp>
      <p:pic>
        <p:nvPicPr>
          <p:cNvPr id="10" name="Image 9"/>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1355722" y="531082"/>
            <a:ext cx="9480556" cy="41363"/>
          </a:xfrm>
          <a:prstGeom prst="rect">
            <a:avLst/>
          </a:prstGeom>
          <a:noFill/>
          <a:ln>
            <a:noFill/>
          </a:ln>
        </p:spPr>
      </p:pic>
      <p:sp>
        <p:nvSpPr>
          <p:cNvPr id="11" name="ZoneTexte 10"/>
          <p:cNvSpPr txBox="1"/>
          <p:nvPr/>
        </p:nvSpPr>
        <p:spPr>
          <a:xfrm>
            <a:off x="1355721" y="556610"/>
            <a:ext cx="9480556" cy="426399"/>
          </a:xfrm>
          <a:prstGeom prst="rect">
            <a:avLst/>
          </a:prstGeom>
          <a:solidFill>
            <a:schemeClr val="bg1">
              <a:lumMod val="75000"/>
            </a:schemeClr>
          </a:solidFill>
        </p:spPr>
        <p:txBody>
          <a:bodyPr wrap="square" rtlCol="0">
            <a:spAutoFit/>
          </a:bodyPr>
          <a:lstStyle/>
          <a:p>
            <a:pPr algn="ctr" defTabSz="907274">
              <a:defRPr/>
            </a:pPr>
            <a:r>
              <a:rPr lang="fr-FR" sz="2171" b="1">
                <a:solidFill>
                  <a:prstClr val="black"/>
                </a:solidFill>
                <a:latin typeface="Trebuchet MS"/>
              </a:rPr>
              <a:t>TOTAL DES CHARGES 2021 </a:t>
            </a:r>
            <a:r>
              <a:rPr lang="fr-FR" sz="2171">
                <a:solidFill>
                  <a:prstClr val="black"/>
                </a:solidFill>
                <a:latin typeface="Trebuchet MS"/>
              </a:rPr>
              <a:t>: </a:t>
            </a:r>
            <a:r>
              <a:rPr lang="fr-FR" sz="2171" b="1">
                <a:solidFill>
                  <a:srgbClr val="FF0000"/>
                </a:solidFill>
                <a:latin typeface="Trebuchet MS"/>
              </a:rPr>
              <a:t>174 887€</a:t>
            </a:r>
          </a:p>
        </p:txBody>
      </p:sp>
      <p:sp>
        <p:nvSpPr>
          <p:cNvPr id="3" name="ZoneTexte 2"/>
          <p:cNvSpPr txBox="1"/>
          <p:nvPr/>
        </p:nvSpPr>
        <p:spPr>
          <a:xfrm>
            <a:off x="6080288" y="974284"/>
            <a:ext cx="4761732" cy="4481740"/>
          </a:xfrm>
          <a:prstGeom prst="rect">
            <a:avLst/>
          </a:prstGeom>
          <a:solidFill>
            <a:schemeClr val="bg1">
              <a:lumMod val="95000"/>
            </a:schemeClr>
          </a:solidFill>
        </p:spPr>
        <p:txBody>
          <a:bodyPr wrap="square" rtlCol="0">
            <a:spAutoFit/>
          </a:bodyPr>
          <a:lstStyle/>
          <a:p>
            <a:pPr algn="just" defTabSz="907274">
              <a:defRPr/>
            </a:pPr>
            <a:endParaRPr lang="fr-FR" sz="1990" baseline="30000" dirty="0">
              <a:solidFill>
                <a:prstClr val="black"/>
              </a:solidFill>
              <a:latin typeface="Calibri"/>
              <a:cs typeface="Calibri"/>
            </a:endParaRPr>
          </a:p>
          <a:p>
            <a:pPr algn="just" defTabSz="907274">
              <a:defRPr/>
            </a:pPr>
            <a:r>
              <a:rPr lang="fr-FR" sz="1990" baseline="30000" dirty="0">
                <a:solidFill>
                  <a:prstClr val="black"/>
                </a:solidFill>
                <a:latin typeface="Calibri"/>
                <a:cs typeface="Calibri"/>
              </a:rPr>
              <a:t>Les autres charges significatives concernent :</a:t>
            </a:r>
          </a:p>
          <a:p>
            <a:pPr algn="just" defTabSz="907274">
              <a:defRPr/>
            </a:pPr>
            <a:r>
              <a:rPr lang="fr-FR" sz="1990" b="1" baseline="30000" dirty="0">
                <a:solidFill>
                  <a:prstClr val="black"/>
                </a:solidFill>
                <a:latin typeface="Calibri"/>
                <a:cs typeface="Calibri"/>
              </a:rPr>
              <a:t>-  les achats</a:t>
            </a:r>
            <a:r>
              <a:rPr lang="fr-FR" sz="1990" b="1" dirty="0">
                <a:solidFill>
                  <a:prstClr val="black"/>
                </a:solidFill>
                <a:latin typeface="Calibri"/>
                <a:cs typeface="Calibri"/>
              </a:rPr>
              <a:t> </a:t>
            </a:r>
            <a:r>
              <a:rPr lang="fr-FR" sz="1990" b="1" baseline="30000" dirty="0">
                <a:solidFill>
                  <a:prstClr val="black"/>
                </a:solidFill>
                <a:latin typeface="Calibri"/>
                <a:cs typeface="Calibri"/>
              </a:rPr>
              <a:t>: 5 700 €</a:t>
            </a:r>
            <a:r>
              <a:rPr lang="fr-FR" sz="1990" baseline="30000" dirty="0">
                <a:solidFill>
                  <a:prstClr val="black"/>
                </a:solidFill>
                <a:latin typeface="Calibri"/>
                <a:cs typeface="Calibri"/>
              </a:rPr>
              <a:t> (contre 5 783 € en 2020), pour la préparation des repas et desserts, les boissons pour le bar, l’entretien et le petit équipement, les fournitures administratives et pour les ateliers, frais postaux ... ; ce poste n’est pas représentatif des années antérieures à 2020 du fait du COVID (10 037€ en 2019)</a:t>
            </a:r>
          </a:p>
          <a:p>
            <a:pPr algn="just" defTabSz="907274">
              <a:defRPr/>
            </a:pPr>
            <a:endParaRPr lang="fr-FR" sz="1990" baseline="30000" dirty="0">
              <a:solidFill>
                <a:prstClr val="black"/>
              </a:solidFill>
              <a:latin typeface="Calibri"/>
              <a:cs typeface="Calibri"/>
            </a:endParaRPr>
          </a:p>
          <a:p>
            <a:pPr defTabSz="907274">
              <a:defRPr/>
            </a:pPr>
            <a:r>
              <a:rPr lang="fr-FR" sz="1990" b="1" baseline="30000" dirty="0">
                <a:solidFill>
                  <a:prstClr val="black"/>
                </a:solidFill>
                <a:latin typeface="Calibri"/>
                <a:cs typeface="Calibri"/>
              </a:rPr>
              <a:t>-   les services extérieurs : 23 610 €</a:t>
            </a:r>
            <a:r>
              <a:rPr lang="fr-FR" sz="1990" baseline="30000" dirty="0">
                <a:solidFill>
                  <a:prstClr val="black"/>
                </a:solidFill>
                <a:latin typeface="Calibri"/>
                <a:cs typeface="Calibri"/>
              </a:rPr>
              <a:t> (contre 20 606 € en 2020),qui représentent la location du 118, de la salle de l’Olivier et des charges correspondantes y/c nettoyage. Augmentation due à un niveau d’entretien et réparation important (1 776€)</a:t>
            </a:r>
          </a:p>
          <a:p>
            <a:pPr defTabSz="907274">
              <a:defRPr/>
            </a:pPr>
            <a:endParaRPr lang="fr-FR" sz="1990" baseline="30000" dirty="0">
              <a:solidFill>
                <a:prstClr val="black"/>
              </a:solidFill>
              <a:latin typeface="Calibri"/>
              <a:cs typeface="Calibri"/>
            </a:endParaRPr>
          </a:p>
          <a:p>
            <a:pPr algn="just" defTabSz="907274">
              <a:defRPr/>
            </a:pPr>
            <a:r>
              <a:rPr lang="fr-FR" sz="1990" b="1" baseline="30000" dirty="0">
                <a:solidFill>
                  <a:prstClr val="black"/>
                </a:solidFill>
                <a:latin typeface="Calibri"/>
                <a:cs typeface="Calibri"/>
              </a:rPr>
              <a:t>-   les autres services extérieurs : 7 089 € </a:t>
            </a:r>
            <a:r>
              <a:rPr lang="fr-FR" sz="1990" baseline="30000" dirty="0">
                <a:solidFill>
                  <a:prstClr val="black"/>
                </a:solidFill>
                <a:latin typeface="Calibri"/>
                <a:cs typeface="Calibri"/>
              </a:rPr>
              <a:t>(contre 4 479€ en 2020), qui incluent notamment les honoraires du Cabinet comptable Jean </a:t>
            </a:r>
            <a:r>
              <a:rPr lang="fr-FR" sz="1990" baseline="30000" dirty="0" err="1">
                <a:solidFill>
                  <a:prstClr val="black"/>
                </a:solidFill>
                <a:latin typeface="Calibri"/>
                <a:cs typeface="Calibri"/>
              </a:rPr>
              <a:t>Sendra</a:t>
            </a:r>
            <a:r>
              <a:rPr lang="fr-FR" sz="1990" baseline="30000" dirty="0">
                <a:solidFill>
                  <a:prstClr val="black"/>
                </a:solidFill>
                <a:latin typeface="Calibri"/>
                <a:cs typeface="Calibri"/>
              </a:rPr>
              <a:t>. Ce poste retrouve son niveau de 2019.</a:t>
            </a:r>
          </a:p>
          <a:p>
            <a:pPr algn="just" defTabSz="907274">
              <a:defRPr/>
            </a:pPr>
            <a:endParaRPr lang="fr-FR" sz="1990" baseline="30000" dirty="0">
              <a:solidFill>
                <a:prstClr val="black"/>
              </a:solidFill>
              <a:latin typeface="Calibri"/>
              <a:cs typeface="Calibri"/>
            </a:endParaRPr>
          </a:p>
          <a:p>
            <a:pPr marL="310222" indent="-310222" algn="just" defTabSz="907274">
              <a:buFontTx/>
              <a:buChar char="-"/>
              <a:defRPr/>
            </a:pPr>
            <a:r>
              <a:rPr lang="fr-FR" sz="1990" b="1" baseline="30000" dirty="0">
                <a:solidFill>
                  <a:prstClr val="black"/>
                </a:solidFill>
                <a:latin typeface="Calibri"/>
                <a:cs typeface="Calibri"/>
              </a:rPr>
              <a:t>les impôts et taxes : 806 € </a:t>
            </a:r>
            <a:r>
              <a:rPr lang="fr-FR" sz="1990" baseline="30000" dirty="0">
                <a:solidFill>
                  <a:prstClr val="black"/>
                </a:solidFill>
                <a:latin typeface="Calibri"/>
                <a:cs typeface="Calibri"/>
              </a:rPr>
              <a:t>(contre 1 394 € en 2020),</a:t>
            </a:r>
          </a:p>
          <a:p>
            <a:pPr marL="310222" indent="-310222" algn="just" defTabSz="907274">
              <a:buFontTx/>
              <a:buChar char="-"/>
              <a:defRPr/>
            </a:pPr>
            <a:endParaRPr lang="fr-FR" sz="1990" baseline="30000" dirty="0">
              <a:solidFill>
                <a:prstClr val="black"/>
              </a:solidFill>
              <a:latin typeface="Calibri"/>
              <a:cs typeface="Calibri"/>
            </a:endParaRPr>
          </a:p>
          <a:p>
            <a:pPr marL="310222" indent="-310222" algn="just" defTabSz="907274">
              <a:buFontTx/>
              <a:buChar char="-"/>
              <a:defRPr/>
            </a:pPr>
            <a:r>
              <a:rPr lang="fr-FR" sz="1990" b="1" baseline="30000" dirty="0">
                <a:solidFill>
                  <a:prstClr val="black"/>
                </a:solidFill>
                <a:latin typeface="Calibri"/>
                <a:cs typeface="Calibri"/>
              </a:rPr>
              <a:t>Autres charges de gestion </a:t>
            </a:r>
            <a:r>
              <a:rPr lang="fr-FR" sz="1990" baseline="30000" dirty="0">
                <a:solidFill>
                  <a:prstClr val="black"/>
                </a:solidFill>
                <a:latin typeface="Calibri"/>
                <a:cs typeface="Calibri"/>
              </a:rPr>
              <a:t>pour </a:t>
            </a:r>
            <a:r>
              <a:rPr lang="fr-FR" sz="1990" b="1" baseline="30000" dirty="0">
                <a:solidFill>
                  <a:prstClr val="black"/>
                </a:solidFill>
                <a:latin typeface="Calibri"/>
                <a:cs typeface="Calibri"/>
              </a:rPr>
              <a:t>643</a:t>
            </a:r>
            <a:r>
              <a:rPr lang="fr-FR" sz="1990" baseline="30000" dirty="0">
                <a:solidFill>
                  <a:prstClr val="black"/>
                </a:solidFill>
                <a:latin typeface="Calibri"/>
                <a:cs typeface="Calibri"/>
              </a:rPr>
              <a:t> €</a:t>
            </a:r>
          </a:p>
        </p:txBody>
      </p:sp>
      <p:graphicFrame>
        <p:nvGraphicFramePr>
          <p:cNvPr id="13" name="Graphique 12"/>
          <p:cNvGraphicFramePr/>
          <p:nvPr>
            <p:extLst>
              <p:ext uri="{D42A27DB-BD31-4B8C-83A1-F6EECF244321}">
                <p14:modId xmlns:p14="http://schemas.microsoft.com/office/powerpoint/2010/main" val="1582009709"/>
              </p:ext>
            </p:extLst>
          </p:nvPr>
        </p:nvGraphicFramePr>
        <p:xfrm>
          <a:off x="1380541" y="974285"/>
          <a:ext cx="4672058" cy="3429448"/>
        </p:xfrm>
        <a:graphic>
          <a:graphicData uri="http://schemas.openxmlformats.org/drawingml/2006/chart">
            <c:chart xmlns:c="http://schemas.openxmlformats.org/drawingml/2006/chart" xmlns:r="http://schemas.openxmlformats.org/officeDocument/2006/relationships" r:id="rId4"/>
          </a:graphicData>
        </a:graphic>
      </p:graphicFrame>
      <p:sp>
        <p:nvSpPr>
          <p:cNvPr id="12" name="ZoneTexte 11"/>
          <p:cNvSpPr txBox="1"/>
          <p:nvPr/>
        </p:nvSpPr>
        <p:spPr>
          <a:xfrm>
            <a:off x="6027779" y="5370165"/>
            <a:ext cx="4814241" cy="1725601"/>
          </a:xfrm>
          <a:prstGeom prst="rect">
            <a:avLst/>
          </a:prstGeom>
          <a:solidFill>
            <a:schemeClr val="bg1">
              <a:lumMod val="95000"/>
            </a:schemeClr>
          </a:solidFill>
          <a:ln>
            <a:noFill/>
          </a:ln>
        </p:spPr>
        <p:txBody>
          <a:bodyPr wrap="square" rtlCol="0">
            <a:spAutoFit/>
          </a:bodyPr>
          <a:lstStyle/>
          <a:p>
            <a:pPr algn="just" defTabSz="907274">
              <a:defRPr/>
            </a:pPr>
            <a:r>
              <a:rPr lang="fr-FR" sz="1990" baseline="30000" dirty="0">
                <a:solidFill>
                  <a:prstClr val="black"/>
                </a:solidFill>
                <a:latin typeface="Calibri"/>
                <a:cs typeface="Calibri"/>
              </a:rPr>
              <a:t>Après dotation aux amortissements des immobilisations corporelles (agencements, cuisine, matériel de bureau et informatique, mobilier, ...) à hauteur de 6 161 €, </a:t>
            </a:r>
            <a:r>
              <a:rPr lang="fr-FR" sz="1990" b="1" baseline="30000" dirty="0">
                <a:solidFill>
                  <a:prstClr val="black"/>
                </a:solidFill>
                <a:latin typeface="Calibri"/>
                <a:cs typeface="Calibri"/>
              </a:rPr>
              <a:t>le total des charges en 2021 s’est élevé à 174 887 </a:t>
            </a:r>
            <a:r>
              <a:rPr lang="fr-FR" sz="1990" baseline="30000" dirty="0">
                <a:solidFill>
                  <a:prstClr val="black"/>
                </a:solidFill>
                <a:latin typeface="Calibri"/>
                <a:cs typeface="Calibri"/>
              </a:rPr>
              <a:t>€ contre 167 772 € lors de l’exercice 2020. L</a:t>
            </a:r>
            <a:r>
              <a:rPr lang="fr-FR" sz="1990" b="1" baseline="30000" dirty="0">
                <a:solidFill>
                  <a:prstClr val="black"/>
                </a:solidFill>
                <a:latin typeface="Calibri"/>
                <a:cs typeface="Calibri"/>
              </a:rPr>
              <a:t>es charges de fonctionnement ont augmenté de 8,71%</a:t>
            </a:r>
          </a:p>
          <a:p>
            <a:pPr algn="just" defTabSz="907274">
              <a:defRPr/>
            </a:pPr>
            <a:endParaRPr lang="fr-FR" sz="1990" baseline="30000" dirty="0">
              <a:solidFill>
                <a:prstClr val="black"/>
              </a:solidFill>
              <a:latin typeface="Calibri"/>
              <a:cs typeface="Calibri"/>
            </a:endParaRPr>
          </a:p>
          <a:p>
            <a:pPr algn="just" defTabSz="907274">
              <a:defRPr/>
            </a:pPr>
            <a:endParaRPr lang="fr-FR" sz="1990" b="1" baseline="30000" dirty="0">
              <a:solidFill>
                <a:prstClr val="black"/>
              </a:solidFill>
              <a:latin typeface="Calibri"/>
              <a:cs typeface="Calibri"/>
            </a:endParaRPr>
          </a:p>
        </p:txBody>
      </p:sp>
      <p:graphicFrame>
        <p:nvGraphicFramePr>
          <p:cNvPr id="14" name="Graphique 13">
            <a:extLst>
              <a:ext uri="{FF2B5EF4-FFF2-40B4-BE49-F238E27FC236}">
                <a16:creationId xmlns="" xmlns:a16="http://schemas.microsoft.com/office/drawing/2014/main" id="{9A0C01EF-0F2E-00B9-0020-C604B3F6A14E}"/>
              </a:ext>
            </a:extLst>
          </p:cNvPr>
          <p:cNvGraphicFramePr>
            <a:graphicFrameLocks/>
          </p:cNvGraphicFramePr>
          <p:nvPr/>
        </p:nvGraphicFramePr>
        <p:xfrm>
          <a:off x="1620708" y="1619885"/>
          <a:ext cx="4136343" cy="2481806"/>
        </p:xfrm>
        <a:graphic>
          <a:graphicData uri="http://schemas.openxmlformats.org/drawingml/2006/chart">
            <c:chart xmlns:c="http://schemas.openxmlformats.org/drawingml/2006/chart" xmlns:r="http://schemas.openxmlformats.org/officeDocument/2006/relationships" r:id="rId5"/>
          </a:graphicData>
        </a:graphic>
      </p:graphicFrame>
      <p:sp>
        <p:nvSpPr>
          <p:cNvPr id="16" name="Espace réservé du pied de page 10">
            <a:extLst>
              <a:ext uri="{FF2B5EF4-FFF2-40B4-BE49-F238E27FC236}">
                <a16:creationId xmlns="" xmlns:a16="http://schemas.microsoft.com/office/drawing/2014/main" id="{162D1512-A82D-076D-7346-0E81A905EB39}"/>
              </a:ext>
            </a:extLst>
          </p:cNvPr>
          <p:cNvSpPr txBox="1">
            <a:spLocks/>
          </p:cNvSpPr>
          <p:nvPr/>
        </p:nvSpPr>
        <p:spPr bwMode="auto">
          <a:xfrm>
            <a:off x="8075844" y="6474527"/>
            <a:ext cx="2371651" cy="3648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a:defRPr lang="fr-FR"/>
            </a:defPPr>
            <a:lvl1pPr marL="0" algn="l" defTabSz="914400" rtl="0" eaLnBrk="1" latinLnBrk="0" hangingPunct="1">
              <a:spcBef>
                <a:spcPct val="20000"/>
              </a:spcBef>
              <a:spcAft>
                <a:spcPts val="294"/>
              </a:spcAft>
              <a:buClr>
                <a:srgbClr val="C3260C"/>
              </a:buClr>
              <a:buSzPct val="130000"/>
              <a:buFont typeface="Georgia" panose="02040502050405020303" pitchFamily="18" charset="0"/>
              <a:buChar char="*"/>
              <a:defRPr sz="2081" kern="1200">
                <a:solidFill>
                  <a:srgbClr val="404040"/>
                </a:solidFill>
                <a:latin typeface="Trebuchet MS" panose="020B0603020202020204" pitchFamily="34" charset="0"/>
                <a:ea typeface="+mn-ea"/>
                <a:cs typeface="+mn-cs"/>
              </a:defRPr>
            </a:lvl1pPr>
            <a:lvl2pPr marL="672147" indent="-258518" algn="l" defTabSz="914400" rtl="0" eaLnBrk="1" latinLnBrk="0" hangingPunct="1">
              <a:spcBef>
                <a:spcPct val="20000"/>
              </a:spcBef>
              <a:spcAft>
                <a:spcPts val="294"/>
              </a:spcAft>
              <a:buClr>
                <a:srgbClr val="C3260C"/>
              </a:buClr>
              <a:buSzPct val="130000"/>
              <a:buFont typeface="Georgia" panose="02040502050405020303" pitchFamily="18" charset="0"/>
              <a:buChar char="*"/>
              <a:defRPr sz="1990" kern="1200">
                <a:solidFill>
                  <a:srgbClr val="404040"/>
                </a:solidFill>
                <a:latin typeface="Trebuchet MS" panose="020B0603020202020204" pitchFamily="34" charset="0"/>
                <a:ea typeface="+mn-ea"/>
                <a:cs typeface="+mn-cs"/>
              </a:defRPr>
            </a:lvl2pPr>
            <a:lvl3pPr marL="1034072" indent="-206814" algn="l" defTabSz="914400" rtl="0" eaLnBrk="1" latinLnBrk="0" hangingPunct="1">
              <a:spcBef>
                <a:spcPct val="20000"/>
              </a:spcBef>
              <a:spcAft>
                <a:spcPts val="294"/>
              </a:spcAft>
              <a:buClr>
                <a:srgbClr val="C3260C"/>
              </a:buClr>
              <a:buSzPct val="130000"/>
              <a:buFont typeface="Georgia" panose="02040502050405020303" pitchFamily="18" charset="0"/>
              <a:buChar char="*"/>
              <a:defRPr sz="1719" kern="1200">
                <a:solidFill>
                  <a:srgbClr val="404040"/>
                </a:solidFill>
                <a:latin typeface="Trebuchet MS" panose="020B0603020202020204" pitchFamily="34" charset="0"/>
                <a:ea typeface="+mn-ea"/>
                <a:cs typeface="+mn-cs"/>
              </a:defRPr>
            </a:lvl3pPr>
            <a:lvl4pPr marL="1447701" indent="-206814" algn="l" defTabSz="914400" rtl="0" eaLnBrk="1" latinLnBrk="0" hangingPunct="1">
              <a:spcBef>
                <a:spcPct val="20000"/>
              </a:spcBef>
              <a:spcAft>
                <a:spcPts val="294"/>
              </a:spcAft>
              <a:buClr>
                <a:srgbClr val="C3260C"/>
              </a:buClr>
              <a:buSzPct val="130000"/>
              <a:buFont typeface="Georgia" panose="02040502050405020303" pitchFamily="18" charset="0"/>
              <a:buChar char="*"/>
              <a:defRPr sz="1538" kern="1200">
                <a:solidFill>
                  <a:srgbClr val="404040"/>
                </a:solidFill>
                <a:latin typeface="Trebuchet MS" panose="020B0603020202020204" pitchFamily="34" charset="0"/>
                <a:ea typeface="+mn-ea"/>
                <a:cs typeface="+mn-cs"/>
              </a:defRPr>
            </a:lvl4pPr>
            <a:lvl5pPr marL="1861330" indent="-206814" algn="l" defTabSz="914400" rtl="0" eaLnBrk="1" latinLnBrk="0" hangingPunct="1">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5pPr>
            <a:lvl6pPr marL="2274959"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6pPr>
            <a:lvl7pPr marL="2688587"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7pPr>
            <a:lvl8pPr marL="3102216"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8pPr>
            <a:lvl9pPr marL="3515845"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9pPr>
          </a:lstStyle>
          <a:p>
            <a:pPr defTabSz="906250" fontAlgn="base">
              <a:spcBef>
                <a:spcPct val="0"/>
              </a:spcBef>
              <a:spcAft>
                <a:spcPct val="0"/>
              </a:spcAft>
              <a:buClrTx/>
              <a:buSzTx/>
              <a:buFont typeface="Georgia" panose="02040502050405020303" pitchFamily="18" charset="0"/>
              <a:buNone/>
            </a:pPr>
            <a:r>
              <a:rPr lang="en-US" altLang="fr-FR" sz="1086" i="1" dirty="0">
                <a:solidFill>
                  <a:schemeClr val="tx1"/>
                </a:solidFill>
                <a:latin typeface="Calibri" panose="020F0502020204030204" pitchFamily="34" charset="0"/>
                <a:cs typeface="Arial" panose="020B0604020202020204" pitchFamily="34" charset="0"/>
              </a:rPr>
              <a:t>          Rapport </a:t>
            </a:r>
            <a:r>
              <a:rPr lang="en-US" altLang="fr-FR" sz="1086" i="1" dirty="0" err="1">
                <a:solidFill>
                  <a:schemeClr val="tx1"/>
                </a:solidFill>
                <a:latin typeface="Calibri" panose="020F0502020204030204" pitchFamily="34" charset="0"/>
                <a:cs typeface="Arial" panose="020B0604020202020204" pitchFamily="34" charset="0"/>
              </a:rPr>
              <a:t>d'activité</a:t>
            </a:r>
            <a:r>
              <a:rPr lang="en-US" altLang="fr-FR" sz="1086" i="1" dirty="0">
                <a:solidFill>
                  <a:schemeClr val="tx1"/>
                </a:solidFill>
                <a:latin typeface="Calibri" panose="020F0502020204030204" pitchFamily="34" charset="0"/>
                <a:cs typeface="Arial" panose="020B0604020202020204" pitchFamily="34" charset="0"/>
              </a:rPr>
              <a:t> TAEC 2021               </a:t>
            </a:r>
            <a:endParaRPr lang="en-US" altLang="fr-FR" sz="1086" dirty="0">
              <a:solidFill>
                <a:schemeClr val="tx1"/>
              </a:solidFill>
              <a:latin typeface="Calibri" panose="020F0502020204030204" pitchFamily="34" charset="0"/>
              <a:cs typeface="Arial" panose="020B0604020202020204" pitchFamily="34" charset="0"/>
            </a:endParaRPr>
          </a:p>
        </p:txBody>
      </p:sp>
      <p:sp>
        <p:nvSpPr>
          <p:cNvPr id="5" name="Espace réservé du numéro de diapositive 4">
            <a:extLst>
              <a:ext uri="{FF2B5EF4-FFF2-40B4-BE49-F238E27FC236}">
                <a16:creationId xmlns="" xmlns:a16="http://schemas.microsoft.com/office/drawing/2014/main" id="{99A6E466-8B54-88FE-0CD3-7DC9614AFF85}"/>
              </a:ext>
            </a:extLst>
          </p:cNvPr>
          <p:cNvSpPr>
            <a:spLocks noGrp="1"/>
          </p:cNvSpPr>
          <p:nvPr>
            <p:ph type="sldNum" sz="quarter" idx="12"/>
          </p:nvPr>
        </p:nvSpPr>
        <p:spPr/>
        <p:txBody>
          <a:bodyPr/>
          <a:lstStyle/>
          <a:p>
            <a:pPr>
              <a:defRPr/>
            </a:pPr>
            <a:fld id="{A94BB0B1-CD24-4D20-B8F4-900EB5D5FA35}" type="slidenum">
              <a:rPr lang="en-US" altLang="fr-FR" smtClean="0"/>
              <a:pPr>
                <a:defRPr/>
              </a:pPr>
              <a:t>25</a:t>
            </a:fld>
            <a:endParaRPr lang="en-US" altLang="fr-FR"/>
          </a:p>
        </p:txBody>
      </p:sp>
    </p:spTree>
    <p:extLst>
      <p:ext uri="{BB962C8B-B14F-4D97-AF65-F5344CB8AC3E}">
        <p14:creationId xmlns:p14="http://schemas.microsoft.com/office/powerpoint/2010/main" val="31322458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676287" y="266151"/>
            <a:ext cx="2984999" cy="315151"/>
          </a:xfrm>
          <a:prstGeom prst="rect">
            <a:avLst/>
          </a:prstGeom>
          <a:solidFill>
            <a:schemeClr val="bg1">
              <a:lumMod val="85000"/>
            </a:schemeClr>
          </a:solidFill>
          <a:ln w="3175" cmpd="sng">
            <a:solidFill>
              <a:schemeClr val="tx1"/>
            </a:solidFill>
          </a:ln>
        </p:spPr>
        <p:txBody>
          <a:bodyPr wrap="square" rtlCol="0">
            <a:spAutoFit/>
          </a:bodyPr>
          <a:lstStyle/>
          <a:p>
            <a:pPr defTabSz="907274">
              <a:defRPr/>
            </a:pPr>
            <a:endParaRPr lang="fr-FR" sz="1448" b="1">
              <a:solidFill>
                <a:srgbClr val="FF0000"/>
              </a:solidFill>
              <a:latin typeface="Calibri"/>
              <a:ea typeface="ＭＳ 明朝"/>
              <a:cs typeface="Calibri"/>
            </a:endParaRPr>
          </a:p>
        </p:txBody>
      </p:sp>
      <p:sp>
        <p:nvSpPr>
          <p:cNvPr id="9" name="Rectangle 8"/>
          <p:cNvSpPr/>
          <p:nvPr/>
        </p:nvSpPr>
        <p:spPr>
          <a:xfrm>
            <a:off x="7673697" y="572445"/>
            <a:ext cx="3162581" cy="296491"/>
          </a:xfrm>
          <a:prstGeom prst="rect">
            <a:avLst/>
          </a:prstGeom>
          <a:solidFill>
            <a:schemeClr val="bg1">
              <a:lumMod val="95000"/>
            </a:schemeClr>
          </a:solidFill>
        </p:spPr>
        <p:txBody>
          <a:bodyPr wrap="square">
            <a:spAutoFit/>
          </a:bodyPr>
          <a:lstStyle/>
          <a:p>
            <a:pPr marL="310222" indent="-310222" algn="just" defTabSz="907274">
              <a:buFontTx/>
              <a:buChar char="-"/>
              <a:defRPr/>
            </a:pPr>
            <a:endParaRPr lang="fr-FR" sz="1990" baseline="30000">
              <a:solidFill>
                <a:prstClr val="black"/>
              </a:solidFill>
              <a:latin typeface="Calibri"/>
              <a:cs typeface="Calibri"/>
            </a:endParaRPr>
          </a:p>
        </p:txBody>
      </p:sp>
      <p:sp>
        <p:nvSpPr>
          <p:cNvPr id="2" name="ZoneTexte 1"/>
          <p:cNvSpPr txBox="1"/>
          <p:nvPr/>
        </p:nvSpPr>
        <p:spPr>
          <a:xfrm>
            <a:off x="1296829" y="1004624"/>
            <a:ext cx="3320565" cy="5279843"/>
          </a:xfrm>
          <a:prstGeom prst="rect">
            <a:avLst/>
          </a:prstGeom>
          <a:solidFill>
            <a:schemeClr val="bg1">
              <a:lumMod val="95000"/>
            </a:schemeClr>
          </a:solidFill>
        </p:spPr>
        <p:txBody>
          <a:bodyPr wrap="square" rtlCol="0">
            <a:spAutoFit/>
          </a:bodyPr>
          <a:lstStyle/>
          <a:p>
            <a:pPr algn="just" defTabSz="907274">
              <a:defRPr/>
            </a:pPr>
            <a:r>
              <a:rPr lang="fr-FR" sz="2171" b="1" baseline="30000" dirty="0">
                <a:solidFill>
                  <a:prstClr val="black"/>
                </a:solidFill>
                <a:latin typeface="Calibri"/>
                <a:cs typeface="Calibri"/>
              </a:rPr>
              <a:t>                                                                          </a:t>
            </a:r>
            <a:endParaRPr lang="fr-FR" sz="1809" b="1" baseline="30000" dirty="0">
              <a:solidFill>
                <a:prstClr val="black"/>
              </a:solidFill>
              <a:latin typeface="Calibri"/>
              <a:cs typeface="Calibri"/>
            </a:endParaRPr>
          </a:p>
          <a:p>
            <a:pPr algn="just" defTabSz="907274">
              <a:defRPr/>
            </a:pPr>
            <a:r>
              <a:rPr lang="fr-FR" sz="1990" b="1" baseline="30000" dirty="0">
                <a:solidFill>
                  <a:prstClr val="black"/>
                </a:solidFill>
                <a:latin typeface="Calibri"/>
                <a:cs typeface="Calibri"/>
              </a:rPr>
              <a:t>-</a:t>
            </a:r>
            <a:r>
              <a:rPr lang="fr-FR" sz="1990" b="1" dirty="0">
                <a:solidFill>
                  <a:prstClr val="black"/>
                </a:solidFill>
                <a:latin typeface="Calibri"/>
                <a:cs typeface="Calibri"/>
              </a:rPr>
              <a:t> </a:t>
            </a:r>
            <a:r>
              <a:rPr lang="fr-FR" sz="1990" b="1" baseline="30000" dirty="0">
                <a:solidFill>
                  <a:prstClr val="black"/>
                </a:solidFill>
                <a:latin typeface="Calibri"/>
                <a:cs typeface="Calibri"/>
              </a:rPr>
              <a:t>Les ventes </a:t>
            </a:r>
            <a:r>
              <a:rPr lang="fr-FR" sz="1990" baseline="30000" dirty="0">
                <a:solidFill>
                  <a:prstClr val="black"/>
                </a:solidFill>
                <a:latin typeface="Calibri"/>
                <a:cs typeface="Calibri"/>
              </a:rPr>
              <a:t>réalisées en 2021 dans le cadre des activités de TAEC (ateliers, friperie, préparation repas, boissons, ...) ont atteint     </a:t>
            </a:r>
            <a:r>
              <a:rPr lang="fr-FR" sz="1990" b="1" baseline="30000" dirty="0">
                <a:solidFill>
                  <a:prstClr val="black"/>
                </a:solidFill>
                <a:latin typeface="Calibri"/>
                <a:cs typeface="Calibri"/>
              </a:rPr>
              <a:t>12 033 €</a:t>
            </a:r>
            <a:r>
              <a:rPr lang="fr-FR" sz="1990" baseline="30000" dirty="0">
                <a:solidFill>
                  <a:prstClr val="black"/>
                </a:solidFill>
                <a:latin typeface="Calibri"/>
                <a:cs typeface="Calibri"/>
              </a:rPr>
              <a:t> contre 10 676 € en 2020, soit une </a:t>
            </a:r>
            <a:r>
              <a:rPr lang="fr-FR" sz="1990" b="1" baseline="30000" dirty="0">
                <a:solidFill>
                  <a:prstClr val="black"/>
                </a:solidFill>
                <a:latin typeface="Calibri"/>
                <a:cs typeface="Calibri"/>
              </a:rPr>
              <a:t>progression de plus de 25%</a:t>
            </a:r>
          </a:p>
          <a:p>
            <a:pPr algn="just" defTabSz="907274">
              <a:defRPr/>
            </a:pPr>
            <a:r>
              <a:rPr lang="fr-FR" sz="1990" b="1" baseline="30000" dirty="0">
                <a:solidFill>
                  <a:prstClr val="black"/>
                </a:solidFill>
                <a:latin typeface="Calibri"/>
                <a:cs typeface="Calibri"/>
              </a:rPr>
              <a:t>- Les cotisations </a:t>
            </a:r>
            <a:r>
              <a:rPr lang="fr-FR" sz="1990" baseline="30000" dirty="0">
                <a:solidFill>
                  <a:prstClr val="black"/>
                </a:solidFill>
                <a:latin typeface="Calibri"/>
                <a:cs typeface="Calibri"/>
              </a:rPr>
              <a:t>versées par les adhérents se sont élevées à </a:t>
            </a:r>
            <a:r>
              <a:rPr lang="fr-FR" sz="1990" b="1" baseline="30000" dirty="0">
                <a:solidFill>
                  <a:prstClr val="black"/>
                </a:solidFill>
                <a:latin typeface="Calibri"/>
                <a:cs typeface="Calibri"/>
              </a:rPr>
              <a:t>2 324 €,</a:t>
            </a:r>
            <a:r>
              <a:rPr lang="fr-FR" sz="1990" baseline="30000" dirty="0">
                <a:solidFill>
                  <a:prstClr val="black"/>
                </a:solidFill>
                <a:latin typeface="Calibri"/>
                <a:cs typeface="Calibri"/>
              </a:rPr>
              <a:t> en </a:t>
            </a:r>
            <a:r>
              <a:rPr lang="fr-FR" sz="1990" b="1" baseline="30000" dirty="0">
                <a:solidFill>
                  <a:prstClr val="black"/>
                </a:solidFill>
                <a:latin typeface="Calibri"/>
                <a:cs typeface="Calibri"/>
              </a:rPr>
              <a:t>hausse annuelle de 5%</a:t>
            </a:r>
            <a:r>
              <a:rPr lang="fr-FR" sz="1990" baseline="30000" dirty="0">
                <a:solidFill>
                  <a:prstClr val="black"/>
                </a:solidFill>
                <a:latin typeface="Calibri"/>
                <a:cs typeface="Calibri"/>
              </a:rPr>
              <a:t>, tandis que les contributions reçues pour la participation aux ateliers et aux activités extérieures ont représenté </a:t>
            </a:r>
            <a:r>
              <a:rPr lang="fr-FR" sz="1990" b="1" baseline="30000" dirty="0">
                <a:solidFill>
                  <a:prstClr val="black"/>
                </a:solidFill>
                <a:latin typeface="Calibri"/>
                <a:cs typeface="Calibri"/>
              </a:rPr>
              <a:t>2 332 €</a:t>
            </a:r>
            <a:r>
              <a:rPr lang="fr-FR" sz="1990" baseline="30000" dirty="0">
                <a:solidFill>
                  <a:prstClr val="black"/>
                </a:solidFill>
                <a:latin typeface="Calibri"/>
                <a:cs typeface="Calibri"/>
              </a:rPr>
              <a:t> contre 2 367 € en 2020, soit une </a:t>
            </a:r>
            <a:r>
              <a:rPr lang="fr-FR" sz="1990" b="1" baseline="30000" dirty="0">
                <a:solidFill>
                  <a:prstClr val="black"/>
                </a:solidFill>
                <a:latin typeface="Calibri"/>
                <a:cs typeface="Calibri"/>
              </a:rPr>
              <a:t>augmentation de 29%</a:t>
            </a:r>
          </a:p>
          <a:p>
            <a:pPr algn="just" defTabSz="907274">
              <a:defRPr/>
            </a:pPr>
            <a:r>
              <a:rPr lang="fr-FR" sz="1990" b="1" baseline="30000" dirty="0">
                <a:solidFill>
                  <a:prstClr val="black"/>
                </a:solidFill>
                <a:latin typeface="Calibri"/>
                <a:cs typeface="Calibri"/>
              </a:rPr>
              <a:t>- Les dons collectés </a:t>
            </a:r>
            <a:r>
              <a:rPr lang="fr-FR" sz="1990" baseline="30000" dirty="0">
                <a:solidFill>
                  <a:prstClr val="black"/>
                </a:solidFill>
                <a:latin typeface="Calibri"/>
                <a:cs typeface="Calibri"/>
              </a:rPr>
              <a:t>ont atteint </a:t>
            </a:r>
            <a:r>
              <a:rPr lang="fr-FR" sz="1990" b="1" baseline="30000" dirty="0">
                <a:solidFill>
                  <a:prstClr val="black"/>
                </a:solidFill>
                <a:latin typeface="Calibri"/>
                <a:cs typeface="Calibri"/>
              </a:rPr>
              <a:t>14 917 €</a:t>
            </a:r>
            <a:r>
              <a:rPr lang="fr-FR" sz="1990" baseline="30000" dirty="0">
                <a:solidFill>
                  <a:prstClr val="black"/>
                </a:solidFill>
                <a:latin typeface="Calibri"/>
                <a:cs typeface="Calibri"/>
              </a:rPr>
              <a:t> soit une augmentation très significatives de 158% </a:t>
            </a:r>
            <a:r>
              <a:rPr lang="fr-FR" sz="1990" b="1" baseline="30000" dirty="0">
                <a:solidFill>
                  <a:prstClr val="black"/>
                </a:solidFill>
                <a:latin typeface="Calibri"/>
                <a:cs typeface="Calibri"/>
              </a:rPr>
              <a:t>Les subventions d’exploitation </a:t>
            </a:r>
            <a:r>
              <a:rPr lang="fr-FR" sz="1990" baseline="30000" dirty="0">
                <a:solidFill>
                  <a:prstClr val="black"/>
                </a:solidFill>
                <a:latin typeface="Calibri"/>
                <a:cs typeface="Calibri"/>
              </a:rPr>
              <a:t>ont atteint </a:t>
            </a:r>
            <a:r>
              <a:rPr lang="fr-FR" sz="1990" b="1" baseline="30000" dirty="0">
                <a:solidFill>
                  <a:prstClr val="black"/>
                </a:solidFill>
                <a:latin typeface="Calibri"/>
                <a:cs typeface="Calibri"/>
              </a:rPr>
              <a:t>106 050 €</a:t>
            </a:r>
            <a:r>
              <a:rPr lang="fr-FR" sz="1990" baseline="30000" dirty="0">
                <a:solidFill>
                  <a:prstClr val="black"/>
                </a:solidFill>
                <a:latin typeface="Calibri"/>
                <a:cs typeface="Calibri"/>
              </a:rPr>
              <a:t>, soit </a:t>
            </a:r>
            <a:r>
              <a:rPr lang="fr-FR" sz="1990" b="1" baseline="30000" dirty="0">
                <a:solidFill>
                  <a:prstClr val="black"/>
                </a:solidFill>
                <a:latin typeface="Calibri"/>
                <a:cs typeface="Calibri"/>
              </a:rPr>
              <a:t>plus de 72%</a:t>
            </a:r>
            <a:r>
              <a:rPr lang="fr-FR" sz="1990" baseline="30000" dirty="0">
                <a:solidFill>
                  <a:prstClr val="black"/>
                </a:solidFill>
                <a:latin typeface="Calibri"/>
                <a:cs typeface="Calibri"/>
              </a:rPr>
              <a:t> du total des produits de l’exercice, et ont apporté une contribution importante au fonctionnement de l’Association </a:t>
            </a:r>
          </a:p>
          <a:p>
            <a:pPr algn="just" defTabSz="907274">
              <a:defRPr/>
            </a:pPr>
            <a:r>
              <a:rPr lang="fr-FR" sz="1990" b="1" baseline="30000" dirty="0">
                <a:solidFill>
                  <a:prstClr val="black"/>
                </a:solidFill>
                <a:latin typeface="Calibri"/>
                <a:cs typeface="Calibri"/>
              </a:rPr>
              <a:t>- Des Organismes sociaux</a:t>
            </a:r>
            <a:r>
              <a:rPr lang="fr-FR" sz="1990" baseline="30000" dirty="0">
                <a:solidFill>
                  <a:prstClr val="black"/>
                </a:solidFill>
                <a:latin typeface="Calibri"/>
                <a:cs typeface="Calibri"/>
              </a:rPr>
              <a:t>, par les contrats aidés et la prévoyance pour </a:t>
            </a:r>
            <a:r>
              <a:rPr lang="fr-FR" sz="1990" b="1" baseline="30000" dirty="0">
                <a:solidFill>
                  <a:prstClr val="black"/>
                </a:solidFill>
                <a:latin typeface="Calibri"/>
                <a:cs typeface="Calibri"/>
              </a:rPr>
              <a:t>2 968 </a:t>
            </a:r>
            <a:r>
              <a:rPr lang="fr-FR" sz="1990" baseline="30000" dirty="0">
                <a:solidFill>
                  <a:prstClr val="black"/>
                </a:solidFill>
                <a:latin typeface="Calibri"/>
                <a:cs typeface="Calibri"/>
              </a:rPr>
              <a:t>€, en retrait de 15%</a:t>
            </a:r>
          </a:p>
          <a:p>
            <a:pPr marL="310222" indent="-310222" algn="just" defTabSz="907274">
              <a:buFontTx/>
              <a:buChar char="-"/>
              <a:defRPr/>
            </a:pPr>
            <a:endParaRPr lang="fr-FR" sz="1990" baseline="30000" dirty="0">
              <a:solidFill>
                <a:prstClr val="black"/>
              </a:solidFill>
              <a:latin typeface="Calibri"/>
              <a:cs typeface="Calibri"/>
            </a:endParaRPr>
          </a:p>
          <a:p>
            <a:pPr algn="just" defTabSz="907274">
              <a:defRPr/>
            </a:pPr>
            <a:endParaRPr lang="fr-FR" sz="1628" baseline="30000" dirty="0">
              <a:solidFill>
                <a:prstClr val="black"/>
              </a:solidFill>
              <a:latin typeface="Calibri"/>
              <a:cs typeface="Calibri"/>
            </a:endParaRPr>
          </a:p>
        </p:txBody>
      </p:sp>
      <p:sp>
        <p:nvSpPr>
          <p:cNvPr id="5" name="ZoneTexte 4"/>
          <p:cNvSpPr txBox="1"/>
          <p:nvPr/>
        </p:nvSpPr>
        <p:spPr>
          <a:xfrm>
            <a:off x="1355721" y="19330"/>
            <a:ext cx="9480557" cy="537840"/>
          </a:xfrm>
          <a:prstGeom prst="rect">
            <a:avLst/>
          </a:prstGeom>
          <a:solidFill>
            <a:srgbClr val="7DB2CC"/>
          </a:solidFill>
        </p:spPr>
        <p:txBody>
          <a:bodyPr wrap="square" rtlCol="0">
            <a:spAutoFit/>
          </a:bodyPr>
          <a:lstStyle/>
          <a:p>
            <a:pPr defTabSz="907274">
              <a:defRPr/>
            </a:pPr>
            <a:r>
              <a:rPr lang="fr-FR" sz="2895">
                <a:solidFill>
                  <a:prstClr val="white"/>
                </a:solidFill>
                <a:latin typeface="Calibri"/>
                <a:cs typeface="Calibri"/>
              </a:rPr>
              <a:t>                    </a:t>
            </a:r>
            <a:r>
              <a:rPr lang="fr-FR" sz="2533">
                <a:solidFill>
                  <a:prstClr val="white"/>
                </a:solidFill>
                <a:latin typeface="Calibri"/>
                <a:cs typeface="Calibri"/>
              </a:rPr>
              <a:t>Rapport financier 2021</a:t>
            </a:r>
            <a:r>
              <a:rPr lang="fr-FR" sz="2895">
                <a:solidFill>
                  <a:prstClr val="white"/>
                </a:solidFill>
                <a:latin typeface="Calibri"/>
                <a:cs typeface="Calibri"/>
              </a:rPr>
              <a:t>      </a:t>
            </a:r>
            <a:r>
              <a:rPr lang="fr-FR" sz="2171">
                <a:solidFill>
                  <a:prstClr val="white"/>
                </a:solidFill>
                <a:latin typeface="Calibri"/>
                <a:cs typeface="Calibri"/>
              </a:rPr>
              <a:t>Comptes de résultats</a:t>
            </a:r>
          </a:p>
        </p:txBody>
      </p:sp>
      <p:pic>
        <p:nvPicPr>
          <p:cNvPr id="6" name="Image 5"/>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1355722" y="531082"/>
            <a:ext cx="9480556" cy="41363"/>
          </a:xfrm>
          <a:prstGeom prst="rect">
            <a:avLst/>
          </a:prstGeom>
          <a:noFill/>
          <a:ln>
            <a:noFill/>
          </a:ln>
        </p:spPr>
      </p:pic>
      <p:sp>
        <p:nvSpPr>
          <p:cNvPr id="3" name="ZoneTexte 2"/>
          <p:cNvSpPr txBox="1"/>
          <p:nvPr/>
        </p:nvSpPr>
        <p:spPr>
          <a:xfrm>
            <a:off x="1355723" y="573533"/>
            <a:ext cx="9480555" cy="537840"/>
          </a:xfrm>
          <a:prstGeom prst="rect">
            <a:avLst/>
          </a:prstGeom>
          <a:solidFill>
            <a:schemeClr val="bg1">
              <a:lumMod val="75000"/>
            </a:schemeClr>
          </a:solidFill>
        </p:spPr>
        <p:txBody>
          <a:bodyPr wrap="square" rtlCol="0">
            <a:spAutoFit/>
          </a:bodyPr>
          <a:lstStyle/>
          <a:p>
            <a:pPr defTabSz="907274">
              <a:defRPr/>
            </a:pPr>
            <a:r>
              <a:rPr lang="fr-FR" sz="2533" b="1" baseline="30000">
                <a:solidFill>
                  <a:prstClr val="black"/>
                </a:solidFill>
                <a:latin typeface="Calibri"/>
                <a:cs typeface="Calibri"/>
              </a:rPr>
              <a:t> </a:t>
            </a:r>
            <a:r>
              <a:rPr lang="fr-FR" sz="2533" b="1">
                <a:solidFill>
                  <a:prstClr val="black"/>
                </a:solidFill>
                <a:latin typeface="Calibri"/>
                <a:cs typeface="Calibri"/>
              </a:rPr>
              <a:t>             </a:t>
            </a:r>
            <a:r>
              <a:rPr lang="fr-FR" sz="2533" b="1">
                <a:solidFill>
                  <a:prstClr val="black"/>
                </a:solidFill>
                <a:latin typeface="Calibri"/>
                <a:ea typeface="ＭＳ 明朝"/>
                <a:cs typeface="Calibri"/>
              </a:rPr>
              <a:t>            Total produits 2021 : </a:t>
            </a:r>
            <a:r>
              <a:rPr lang="fr-FR" sz="2895" b="1">
                <a:solidFill>
                  <a:srgbClr val="FF0000"/>
                </a:solidFill>
                <a:latin typeface="Calibri"/>
                <a:ea typeface="ＭＳ 明朝"/>
                <a:cs typeface="Calibri"/>
              </a:rPr>
              <a:t>150 107€</a:t>
            </a:r>
            <a:endParaRPr lang="fr-FR" sz="2533">
              <a:solidFill>
                <a:prstClr val="black"/>
              </a:solidFill>
              <a:latin typeface="Trebuchet MS"/>
            </a:endParaRPr>
          </a:p>
        </p:txBody>
      </p:sp>
      <p:sp>
        <p:nvSpPr>
          <p:cNvPr id="4" name="ZoneTexte 3"/>
          <p:cNvSpPr txBox="1"/>
          <p:nvPr/>
        </p:nvSpPr>
        <p:spPr>
          <a:xfrm>
            <a:off x="1296829" y="5835397"/>
            <a:ext cx="10895172" cy="1011046"/>
          </a:xfrm>
          <a:prstGeom prst="rect">
            <a:avLst/>
          </a:prstGeom>
          <a:solidFill>
            <a:schemeClr val="bg1">
              <a:lumMod val="95000"/>
            </a:schemeClr>
          </a:solidFill>
        </p:spPr>
        <p:txBody>
          <a:bodyPr wrap="square" rtlCol="0">
            <a:spAutoFit/>
          </a:bodyPr>
          <a:lstStyle/>
          <a:p>
            <a:pPr algn="just" defTabSz="907274">
              <a:defRPr/>
            </a:pPr>
            <a:r>
              <a:rPr lang="fr-FR" sz="1990" b="1" baseline="30000" dirty="0">
                <a:solidFill>
                  <a:prstClr val="black"/>
                </a:solidFill>
                <a:latin typeface="Calibri"/>
                <a:cs typeface="Calibri"/>
              </a:rPr>
              <a:t>Les subventions proviennent :</a:t>
            </a:r>
          </a:p>
          <a:p>
            <a:pPr algn="just" defTabSz="907274">
              <a:defRPr/>
            </a:pPr>
            <a:r>
              <a:rPr lang="fr-FR" sz="1990" baseline="30000" dirty="0">
                <a:solidFill>
                  <a:prstClr val="black"/>
                </a:solidFill>
                <a:latin typeface="Calibri"/>
                <a:cs typeface="Calibri"/>
              </a:rPr>
              <a:t>-  </a:t>
            </a:r>
            <a:r>
              <a:rPr lang="fr-FR" sz="1990" b="1" baseline="30000" dirty="0">
                <a:solidFill>
                  <a:prstClr val="black"/>
                </a:solidFill>
                <a:latin typeface="Calibri"/>
                <a:cs typeface="Calibri"/>
              </a:rPr>
              <a:t>Des Fondations privées </a:t>
            </a:r>
            <a:r>
              <a:rPr lang="fr-FR" sz="1990" baseline="30000" dirty="0">
                <a:solidFill>
                  <a:prstClr val="black"/>
                </a:solidFill>
                <a:latin typeface="Calibri"/>
                <a:cs typeface="Calibri"/>
              </a:rPr>
              <a:t>(Caritas France), pour un montant</a:t>
            </a:r>
            <a:r>
              <a:rPr lang="fr-FR" sz="1990" dirty="0">
                <a:solidFill>
                  <a:prstClr val="black"/>
                </a:solidFill>
                <a:latin typeface="Calibri"/>
                <a:cs typeface="Calibri"/>
              </a:rPr>
              <a:t> </a:t>
            </a:r>
            <a:r>
              <a:rPr lang="fr-FR" sz="1990" baseline="30000" dirty="0">
                <a:solidFill>
                  <a:prstClr val="black"/>
                </a:solidFill>
                <a:latin typeface="Calibri"/>
                <a:cs typeface="Calibri"/>
              </a:rPr>
              <a:t>total de</a:t>
            </a:r>
            <a:r>
              <a:rPr lang="fr-FR" sz="1990" dirty="0">
                <a:solidFill>
                  <a:prstClr val="black"/>
                </a:solidFill>
                <a:latin typeface="Calibri"/>
                <a:cs typeface="Calibri"/>
              </a:rPr>
              <a:t> </a:t>
            </a:r>
            <a:r>
              <a:rPr lang="fr-FR" sz="1990" b="1" baseline="30000" dirty="0">
                <a:solidFill>
                  <a:prstClr val="black"/>
                </a:solidFill>
                <a:latin typeface="Calibri"/>
                <a:cs typeface="Calibri"/>
              </a:rPr>
              <a:t>75 000 € </a:t>
            </a:r>
            <a:r>
              <a:rPr lang="fr-FR" sz="1990" baseline="30000" dirty="0">
                <a:solidFill>
                  <a:prstClr val="black"/>
                </a:solidFill>
                <a:latin typeface="Calibri"/>
                <a:cs typeface="Calibri"/>
              </a:rPr>
              <a:t>(identique à 2020), soit </a:t>
            </a:r>
            <a:r>
              <a:rPr lang="fr-FR" sz="1990" b="1" baseline="30000" dirty="0">
                <a:solidFill>
                  <a:prstClr val="black"/>
                </a:solidFill>
                <a:latin typeface="Calibri"/>
                <a:cs typeface="Calibri"/>
              </a:rPr>
              <a:t>71% des subventions d’exploitation</a:t>
            </a:r>
            <a:r>
              <a:rPr lang="fr-FR" sz="1990" baseline="30000" dirty="0">
                <a:solidFill>
                  <a:prstClr val="black"/>
                </a:solidFill>
                <a:latin typeface="Calibri"/>
                <a:cs typeface="Calibri"/>
              </a:rPr>
              <a:t> </a:t>
            </a:r>
          </a:p>
          <a:p>
            <a:pPr algn="just" defTabSz="907274">
              <a:defRPr/>
            </a:pPr>
            <a:r>
              <a:rPr lang="fr-FR" sz="1990" baseline="30000" dirty="0">
                <a:solidFill>
                  <a:prstClr val="black"/>
                </a:solidFill>
                <a:latin typeface="Calibri"/>
                <a:cs typeface="Calibri"/>
              </a:rPr>
              <a:t>-  </a:t>
            </a:r>
            <a:r>
              <a:rPr lang="fr-FR" sz="1990" b="1" baseline="30000" dirty="0">
                <a:solidFill>
                  <a:prstClr val="black"/>
                </a:solidFill>
                <a:latin typeface="Calibri"/>
                <a:cs typeface="Calibri"/>
              </a:rPr>
              <a:t>De  la fondation Ste Geneviève</a:t>
            </a:r>
            <a:r>
              <a:rPr lang="fr-FR" sz="1990" baseline="30000" dirty="0">
                <a:solidFill>
                  <a:prstClr val="black"/>
                </a:solidFill>
                <a:latin typeface="Calibri"/>
                <a:cs typeface="Calibri"/>
              </a:rPr>
              <a:t>, à hauteur de </a:t>
            </a:r>
            <a:r>
              <a:rPr lang="fr-FR" sz="1990" b="1" baseline="30000" dirty="0">
                <a:solidFill>
                  <a:prstClr val="black"/>
                </a:solidFill>
                <a:latin typeface="Calibri"/>
                <a:cs typeface="Calibri"/>
              </a:rPr>
              <a:t>25.000 €- de la Ville de Boulogne-Billancourt</a:t>
            </a:r>
            <a:r>
              <a:rPr lang="fr-FR" sz="1990" baseline="30000" dirty="0">
                <a:solidFill>
                  <a:prstClr val="black"/>
                </a:solidFill>
                <a:latin typeface="Calibri"/>
                <a:cs typeface="Calibri"/>
              </a:rPr>
              <a:t>, pour un montant de </a:t>
            </a:r>
            <a:r>
              <a:rPr lang="fr-FR" sz="1990" b="1" baseline="30000" dirty="0">
                <a:solidFill>
                  <a:prstClr val="black"/>
                </a:solidFill>
                <a:latin typeface="Calibri"/>
                <a:cs typeface="Calibri"/>
              </a:rPr>
              <a:t>2.300 €</a:t>
            </a:r>
          </a:p>
          <a:p>
            <a:pPr algn="just" defTabSz="907274">
              <a:defRPr/>
            </a:pPr>
            <a:r>
              <a:rPr lang="fr-FR" sz="1990" baseline="30000" dirty="0">
                <a:solidFill>
                  <a:prstClr val="black"/>
                </a:solidFill>
                <a:latin typeface="Calibri"/>
                <a:cs typeface="Calibri"/>
              </a:rPr>
              <a:t>-  </a:t>
            </a:r>
            <a:r>
              <a:rPr lang="fr-FR" sz="1990" b="1" baseline="30000" dirty="0">
                <a:solidFill>
                  <a:prstClr val="black"/>
                </a:solidFill>
                <a:latin typeface="Calibri"/>
                <a:cs typeface="Calibri"/>
              </a:rPr>
              <a:t>La ville de Boulogne</a:t>
            </a:r>
            <a:r>
              <a:rPr lang="fr-FR" sz="1990" baseline="30000" dirty="0">
                <a:solidFill>
                  <a:prstClr val="black"/>
                </a:solidFill>
                <a:latin typeface="Calibri"/>
                <a:cs typeface="Calibri"/>
              </a:rPr>
              <a:t>, à hauteur de </a:t>
            </a:r>
            <a:r>
              <a:rPr lang="fr-FR" sz="1990" b="1" baseline="30000" dirty="0">
                <a:solidFill>
                  <a:prstClr val="black"/>
                </a:solidFill>
                <a:latin typeface="Calibri"/>
                <a:cs typeface="Calibri"/>
              </a:rPr>
              <a:t>4 500 €  ; et le département pour 2 000€</a:t>
            </a:r>
            <a:endParaRPr lang="fr-FR" sz="1990" baseline="30000" dirty="0">
              <a:solidFill>
                <a:prstClr val="black"/>
              </a:solidFill>
              <a:latin typeface="Calibri"/>
              <a:cs typeface="Calibri"/>
            </a:endParaRPr>
          </a:p>
        </p:txBody>
      </p:sp>
      <p:sp>
        <p:nvSpPr>
          <p:cNvPr id="10" name="Rectangle 9"/>
          <p:cNvSpPr/>
          <p:nvPr/>
        </p:nvSpPr>
        <p:spPr>
          <a:xfrm>
            <a:off x="10439879" y="6547685"/>
            <a:ext cx="466774" cy="259430"/>
          </a:xfrm>
          <a:prstGeom prst="rect">
            <a:avLst/>
          </a:prstGeom>
        </p:spPr>
        <p:txBody>
          <a:bodyPr wrap="square">
            <a:spAutoFit/>
          </a:bodyPr>
          <a:lstStyle/>
          <a:p>
            <a:pPr defTabSz="907274">
              <a:defRPr/>
            </a:pPr>
            <a:endParaRPr lang="fr-FR" sz="1086" dirty="0">
              <a:solidFill>
                <a:prstClr val="black"/>
              </a:solidFill>
              <a:latin typeface="Trebuchet MS"/>
            </a:endParaRPr>
          </a:p>
        </p:txBody>
      </p:sp>
      <p:graphicFrame>
        <p:nvGraphicFramePr>
          <p:cNvPr id="15" name="Graphique 14">
            <a:extLst>
              <a:ext uri="{FF2B5EF4-FFF2-40B4-BE49-F238E27FC236}">
                <a16:creationId xmlns="" xmlns:a16="http://schemas.microsoft.com/office/drawing/2014/main" id="{2FC0F259-EC42-CCD6-6D3A-94D3C0FFB8A1}"/>
              </a:ext>
            </a:extLst>
          </p:cNvPr>
          <p:cNvGraphicFramePr>
            <a:graphicFrameLocks/>
          </p:cNvGraphicFramePr>
          <p:nvPr>
            <p:extLst>
              <p:ext uri="{D42A27DB-BD31-4B8C-83A1-F6EECF244321}">
                <p14:modId xmlns:p14="http://schemas.microsoft.com/office/powerpoint/2010/main" val="4018045365"/>
              </p:ext>
            </p:extLst>
          </p:nvPr>
        </p:nvGraphicFramePr>
        <p:xfrm>
          <a:off x="7386329" y="551762"/>
          <a:ext cx="3449949" cy="528363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Graphique 15">
            <a:extLst>
              <a:ext uri="{FF2B5EF4-FFF2-40B4-BE49-F238E27FC236}">
                <a16:creationId xmlns="" xmlns:a16="http://schemas.microsoft.com/office/drawing/2014/main" id="{6D732E6A-785E-E08A-BB3F-11E258A43B53}"/>
              </a:ext>
            </a:extLst>
          </p:cNvPr>
          <p:cNvGraphicFramePr>
            <a:graphicFrameLocks/>
          </p:cNvGraphicFramePr>
          <p:nvPr/>
        </p:nvGraphicFramePr>
        <p:xfrm>
          <a:off x="4617395" y="1087170"/>
          <a:ext cx="2997408" cy="4608257"/>
        </p:xfrm>
        <a:graphic>
          <a:graphicData uri="http://schemas.openxmlformats.org/drawingml/2006/chart">
            <c:chart xmlns:c="http://schemas.openxmlformats.org/drawingml/2006/chart" xmlns:r="http://schemas.openxmlformats.org/officeDocument/2006/relationships" r:id="rId5"/>
          </a:graphicData>
        </a:graphic>
      </p:graphicFrame>
      <p:sp>
        <p:nvSpPr>
          <p:cNvPr id="13" name="Espace réservé du pied de page 10">
            <a:extLst>
              <a:ext uri="{FF2B5EF4-FFF2-40B4-BE49-F238E27FC236}">
                <a16:creationId xmlns="" xmlns:a16="http://schemas.microsoft.com/office/drawing/2014/main" id="{AD679AB3-D4BB-0EB7-633C-B4FBB7021D5C}"/>
              </a:ext>
            </a:extLst>
          </p:cNvPr>
          <p:cNvSpPr txBox="1">
            <a:spLocks/>
          </p:cNvSpPr>
          <p:nvPr/>
        </p:nvSpPr>
        <p:spPr bwMode="auto">
          <a:xfrm>
            <a:off x="9502019" y="6442312"/>
            <a:ext cx="2809267" cy="3648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a:defRPr lang="fr-FR"/>
            </a:defPPr>
            <a:lvl1pPr marL="0" algn="l" defTabSz="914400" rtl="0" eaLnBrk="1" latinLnBrk="0" hangingPunct="1">
              <a:spcBef>
                <a:spcPct val="20000"/>
              </a:spcBef>
              <a:spcAft>
                <a:spcPts val="294"/>
              </a:spcAft>
              <a:buClr>
                <a:srgbClr val="C3260C"/>
              </a:buClr>
              <a:buSzPct val="130000"/>
              <a:buFont typeface="Georgia" panose="02040502050405020303" pitchFamily="18" charset="0"/>
              <a:buChar char="*"/>
              <a:defRPr sz="2081" kern="1200">
                <a:solidFill>
                  <a:srgbClr val="404040"/>
                </a:solidFill>
                <a:latin typeface="Trebuchet MS" panose="020B0603020202020204" pitchFamily="34" charset="0"/>
                <a:ea typeface="+mn-ea"/>
                <a:cs typeface="+mn-cs"/>
              </a:defRPr>
            </a:lvl1pPr>
            <a:lvl2pPr marL="672147" indent="-258518" algn="l" defTabSz="914400" rtl="0" eaLnBrk="1" latinLnBrk="0" hangingPunct="1">
              <a:spcBef>
                <a:spcPct val="20000"/>
              </a:spcBef>
              <a:spcAft>
                <a:spcPts val="294"/>
              </a:spcAft>
              <a:buClr>
                <a:srgbClr val="C3260C"/>
              </a:buClr>
              <a:buSzPct val="130000"/>
              <a:buFont typeface="Georgia" panose="02040502050405020303" pitchFamily="18" charset="0"/>
              <a:buChar char="*"/>
              <a:defRPr sz="1990" kern="1200">
                <a:solidFill>
                  <a:srgbClr val="404040"/>
                </a:solidFill>
                <a:latin typeface="Trebuchet MS" panose="020B0603020202020204" pitchFamily="34" charset="0"/>
                <a:ea typeface="+mn-ea"/>
                <a:cs typeface="+mn-cs"/>
              </a:defRPr>
            </a:lvl2pPr>
            <a:lvl3pPr marL="1034072" indent="-206814" algn="l" defTabSz="914400" rtl="0" eaLnBrk="1" latinLnBrk="0" hangingPunct="1">
              <a:spcBef>
                <a:spcPct val="20000"/>
              </a:spcBef>
              <a:spcAft>
                <a:spcPts val="294"/>
              </a:spcAft>
              <a:buClr>
                <a:srgbClr val="C3260C"/>
              </a:buClr>
              <a:buSzPct val="130000"/>
              <a:buFont typeface="Georgia" panose="02040502050405020303" pitchFamily="18" charset="0"/>
              <a:buChar char="*"/>
              <a:defRPr sz="1719" kern="1200">
                <a:solidFill>
                  <a:srgbClr val="404040"/>
                </a:solidFill>
                <a:latin typeface="Trebuchet MS" panose="020B0603020202020204" pitchFamily="34" charset="0"/>
                <a:ea typeface="+mn-ea"/>
                <a:cs typeface="+mn-cs"/>
              </a:defRPr>
            </a:lvl3pPr>
            <a:lvl4pPr marL="1447701" indent="-206814" algn="l" defTabSz="914400" rtl="0" eaLnBrk="1" latinLnBrk="0" hangingPunct="1">
              <a:spcBef>
                <a:spcPct val="20000"/>
              </a:spcBef>
              <a:spcAft>
                <a:spcPts val="294"/>
              </a:spcAft>
              <a:buClr>
                <a:srgbClr val="C3260C"/>
              </a:buClr>
              <a:buSzPct val="130000"/>
              <a:buFont typeface="Georgia" panose="02040502050405020303" pitchFamily="18" charset="0"/>
              <a:buChar char="*"/>
              <a:defRPr sz="1538" kern="1200">
                <a:solidFill>
                  <a:srgbClr val="404040"/>
                </a:solidFill>
                <a:latin typeface="Trebuchet MS" panose="020B0603020202020204" pitchFamily="34" charset="0"/>
                <a:ea typeface="+mn-ea"/>
                <a:cs typeface="+mn-cs"/>
              </a:defRPr>
            </a:lvl4pPr>
            <a:lvl5pPr marL="1861330" indent="-206814" algn="l" defTabSz="914400" rtl="0" eaLnBrk="1" latinLnBrk="0" hangingPunct="1">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5pPr>
            <a:lvl6pPr marL="2274959"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6pPr>
            <a:lvl7pPr marL="2688587"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7pPr>
            <a:lvl8pPr marL="3102216"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8pPr>
            <a:lvl9pPr marL="3515845"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9pPr>
          </a:lstStyle>
          <a:p>
            <a:pPr defTabSz="906250" fontAlgn="base">
              <a:spcBef>
                <a:spcPct val="0"/>
              </a:spcBef>
              <a:spcAft>
                <a:spcPct val="0"/>
              </a:spcAft>
              <a:buClrTx/>
              <a:buSzTx/>
              <a:buFont typeface="Georgia" panose="02040502050405020303" pitchFamily="18" charset="0"/>
              <a:buNone/>
            </a:pPr>
            <a:r>
              <a:rPr lang="en-US" altLang="fr-FR" sz="1086" i="1">
                <a:solidFill>
                  <a:schemeClr val="tx1"/>
                </a:solidFill>
                <a:latin typeface="Calibri" panose="020F0502020204030204" pitchFamily="34" charset="0"/>
                <a:cs typeface="Arial" panose="020B0604020202020204" pitchFamily="34" charset="0"/>
              </a:rPr>
              <a:t>          Rapport d'activité TAEC 2021               </a:t>
            </a:r>
            <a:endParaRPr lang="en-US" altLang="fr-FR" sz="1086" dirty="0">
              <a:solidFill>
                <a:schemeClr val="tx1"/>
              </a:solidFill>
              <a:latin typeface="Calibri" panose="020F0502020204030204" pitchFamily="34" charset="0"/>
              <a:cs typeface="Arial" panose="020B0604020202020204" pitchFamily="34" charset="0"/>
            </a:endParaRPr>
          </a:p>
        </p:txBody>
      </p:sp>
      <p:sp>
        <p:nvSpPr>
          <p:cNvPr id="11" name="Espace réservé du numéro de diapositive 10">
            <a:extLst>
              <a:ext uri="{FF2B5EF4-FFF2-40B4-BE49-F238E27FC236}">
                <a16:creationId xmlns="" xmlns:a16="http://schemas.microsoft.com/office/drawing/2014/main" id="{20E20004-72D3-92B0-144F-10F0D6C03BA5}"/>
              </a:ext>
            </a:extLst>
          </p:cNvPr>
          <p:cNvSpPr>
            <a:spLocks noGrp="1"/>
          </p:cNvSpPr>
          <p:nvPr>
            <p:ph type="sldNum" sz="quarter" idx="12"/>
          </p:nvPr>
        </p:nvSpPr>
        <p:spPr/>
        <p:txBody>
          <a:bodyPr/>
          <a:lstStyle/>
          <a:p>
            <a:pPr>
              <a:defRPr/>
            </a:pPr>
            <a:fld id="{A94BB0B1-CD24-4D20-B8F4-900EB5D5FA35}" type="slidenum">
              <a:rPr lang="en-US" altLang="fr-FR" smtClean="0"/>
              <a:pPr>
                <a:defRPr/>
              </a:pPr>
              <a:t>26</a:t>
            </a:fld>
            <a:endParaRPr lang="en-US" altLang="fr-FR"/>
          </a:p>
        </p:txBody>
      </p:sp>
    </p:spTree>
    <p:extLst>
      <p:ext uri="{BB962C8B-B14F-4D97-AF65-F5344CB8AC3E}">
        <p14:creationId xmlns:p14="http://schemas.microsoft.com/office/powerpoint/2010/main" val="188233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355722" y="0"/>
            <a:ext cx="9480557" cy="537840"/>
          </a:xfrm>
          <a:prstGeom prst="rect">
            <a:avLst/>
          </a:prstGeom>
          <a:solidFill>
            <a:srgbClr val="7DB2CC"/>
          </a:solidFill>
        </p:spPr>
        <p:txBody>
          <a:bodyPr wrap="square" rtlCol="0">
            <a:spAutoFit/>
          </a:bodyPr>
          <a:lstStyle/>
          <a:p>
            <a:pPr defTabSz="907274">
              <a:defRPr/>
            </a:pPr>
            <a:r>
              <a:rPr lang="fr-FR" sz="2895" b="1" dirty="0">
                <a:solidFill>
                  <a:prstClr val="black"/>
                </a:solidFill>
                <a:latin typeface="Cambria"/>
                <a:cs typeface="Cambria"/>
              </a:rPr>
              <a:t>                                  </a:t>
            </a:r>
            <a:r>
              <a:rPr lang="fr-FR" sz="2895" dirty="0">
                <a:solidFill>
                  <a:prstClr val="white"/>
                </a:solidFill>
                <a:latin typeface="Calibri"/>
                <a:cs typeface="Calibri"/>
              </a:rPr>
              <a:t>Rapport financier 2021</a:t>
            </a:r>
          </a:p>
        </p:txBody>
      </p:sp>
      <p:sp>
        <p:nvSpPr>
          <p:cNvPr id="2" name="ZoneTexte 1"/>
          <p:cNvSpPr txBox="1"/>
          <p:nvPr/>
        </p:nvSpPr>
        <p:spPr>
          <a:xfrm>
            <a:off x="1355721" y="424171"/>
            <a:ext cx="9480557" cy="5480539"/>
          </a:xfrm>
          <a:prstGeom prst="rect">
            <a:avLst/>
          </a:prstGeom>
          <a:noFill/>
        </p:spPr>
        <p:txBody>
          <a:bodyPr wrap="square" rtlCol="0">
            <a:spAutoFit/>
          </a:bodyPr>
          <a:lstStyle/>
          <a:p>
            <a:pPr algn="ctr" defTabSz="907274">
              <a:defRPr/>
            </a:pPr>
            <a:endParaRPr lang="fr-FR" sz="3257" b="1" dirty="0">
              <a:solidFill>
                <a:prstClr val="black"/>
              </a:solidFill>
              <a:latin typeface="Trebuchet MS"/>
            </a:endParaRPr>
          </a:p>
          <a:p>
            <a:pPr algn="ctr" defTabSz="907274">
              <a:defRPr/>
            </a:pPr>
            <a:r>
              <a:rPr lang="fr-FR" sz="3257" b="1" baseline="30000" dirty="0">
                <a:solidFill>
                  <a:prstClr val="black"/>
                </a:solidFill>
                <a:latin typeface="Calibri"/>
                <a:cs typeface="Calibri"/>
              </a:rPr>
              <a:t>RESULTAT 2021</a:t>
            </a:r>
          </a:p>
          <a:p>
            <a:pPr algn="ctr" defTabSz="907274">
              <a:defRPr/>
            </a:pPr>
            <a:r>
              <a:rPr lang="fr-FR" sz="2533" b="1" baseline="30000" dirty="0">
                <a:solidFill>
                  <a:prstClr val="black"/>
                </a:solidFill>
                <a:latin typeface="Calibri"/>
                <a:cs typeface="Calibri"/>
              </a:rPr>
              <a:t>Dans ces conditions</a:t>
            </a:r>
            <a:r>
              <a:rPr lang="fr-FR" sz="2533" baseline="30000" dirty="0">
                <a:solidFill>
                  <a:prstClr val="black"/>
                </a:solidFill>
                <a:latin typeface="Calibri"/>
                <a:cs typeface="Calibri"/>
              </a:rPr>
              <a:t>, </a:t>
            </a:r>
            <a:r>
              <a:rPr lang="fr-FR" sz="2533" b="1" baseline="30000" dirty="0">
                <a:solidFill>
                  <a:prstClr val="black"/>
                </a:solidFill>
                <a:latin typeface="Calibri"/>
                <a:cs typeface="Calibri"/>
              </a:rPr>
              <a:t>le résultat d’exploitation de l’exercice 2021 ressort déficitaire de -28 241 €, et après comptabilisation d’une reprise de provision ancienne de 27 000 €, le résultat net ressort déficitaire à</a:t>
            </a:r>
          </a:p>
          <a:p>
            <a:pPr algn="ctr" defTabSz="907274">
              <a:defRPr/>
            </a:pPr>
            <a:r>
              <a:rPr lang="fr-FR" sz="2533" b="1" baseline="30000" dirty="0">
                <a:solidFill>
                  <a:prstClr val="black"/>
                </a:solidFill>
                <a:latin typeface="Calibri"/>
                <a:cs typeface="Calibri"/>
              </a:rPr>
              <a:t> – 1 241 € (l’exercice 2020 avait été déficitaire de – 1 677 €)</a:t>
            </a:r>
          </a:p>
          <a:p>
            <a:pPr algn="ctr" defTabSz="907274">
              <a:defRPr/>
            </a:pPr>
            <a:endParaRPr lang="fr-FR" sz="1719" b="1" dirty="0">
              <a:solidFill>
                <a:prstClr val="black"/>
              </a:solidFill>
              <a:latin typeface="Trebuchet MS"/>
            </a:endParaRPr>
          </a:p>
          <a:p>
            <a:pPr algn="ctr" defTabSz="907274">
              <a:defRPr/>
            </a:pPr>
            <a:r>
              <a:rPr lang="fr-FR" sz="2171" b="1" dirty="0">
                <a:solidFill>
                  <a:prstClr val="black"/>
                </a:solidFill>
                <a:latin typeface="Calibri" panose="020F0502020204030204" pitchFamily="34" charset="0"/>
                <a:cs typeface="Calibri" panose="020F0502020204030204" pitchFamily="34" charset="0"/>
              </a:rPr>
              <a:t>CONCLUSION POUR 2021</a:t>
            </a:r>
          </a:p>
          <a:p>
            <a:pPr defTabSz="907274">
              <a:defRPr/>
            </a:pPr>
            <a:endParaRPr lang="fr-FR" sz="1719" dirty="0">
              <a:solidFill>
                <a:prstClr val="black"/>
              </a:solidFill>
              <a:latin typeface="Trebuchet MS"/>
            </a:endParaRPr>
          </a:p>
          <a:p>
            <a:pPr defTabSz="907274">
              <a:defRPr/>
            </a:pPr>
            <a:r>
              <a:rPr lang="fr-FR" sz="1719" dirty="0">
                <a:solidFill>
                  <a:prstClr val="black"/>
                </a:solidFill>
                <a:latin typeface="Trebuchet MS"/>
              </a:rPr>
              <a:t>L’exercice 2021 de Terre d’Arc en Ciel a été marqué par une progression notable des charges de personnel. Hors reprise de provision, le résultat négatif de 28 241€ est préoccupant s’il devait être récurrent pour les années à venir</a:t>
            </a:r>
          </a:p>
          <a:p>
            <a:pPr defTabSz="907274">
              <a:defRPr/>
            </a:pPr>
            <a:endParaRPr lang="fr-FR" sz="1719" dirty="0">
              <a:solidFill>
                <a:prstClr val="black"/>
              </a:solidFill>
              <a:latin typeface="Trebuchet MS"/>
            </a:endParaRPr>
          </a:p>
          <a:p>
            <a:pPr defTabSz="907274">
              <a:defRPr/>
            </a:pPr>
            <a:r>
              <a:rPr lang="fr-FR" sz="1719" dirty="0">
                <a:solidFill>
                  <a:prstClr val="black"/>
                </a:solidFill>
                <a:latin typeface="Trebuchet MS"/>
              </a:rPr>
              <a:t>L’effet « COVID » a encore marqué 2021, notamment pour les activités.</a:t>
            </a:r>
          </a:p>
          <a:p>
            <a:pPr defTabSz="907274">
              <a:defRPr/>
            </a:pPr>
            <a:endParaRPr lang="fr-FR" sz="1719" dirty="0">
              <a:solidFill>
                <a:prstClr val="black"/>
              </a:solidFill>
              <a:latin typeface="Trebuchet MS"/>
            </a:endParaRPr>
          </a:p>
          <a:p>
            <a:pPr defTabSz="907274">
              <a:defRPr/>
            </a:pPr>
            <a:r>
              <a:rPr lang="fr-FR" sz="1719" dirty="0">
                <a:solidFill>
                  <a:prstClr val="black"/>
                </a:solidFill>
                <a:latin typeface="Trebuchet MS"/>
              </a:rPr>
              <a:t>Les ressources de l’association restent très fortement dépendantes des subventions d’exploitation apportées par des fondations privées. Point positif de l’exercice ; les ventes sont en progression. </a:t>
            </a:r>
          </a:p>
          <a:p>
            <a:pPr defTabSz="907274">
              <a:defRPr/>
            </a:pPr>
            <a:endParaRPr lang="fr-FR" sz="1719" dirty="0">
              <a:solidFill>
                <a:prstClr val="black"/>
              </a:solidFill>
              <a:latin typeface="Trebuchet MS"/>
            </a:endParaRPr>
          </a:p>
          <a:p>
            <a:pPr defTabSz="907274">
              <a:defRPr/>
            </a:pPr>
            <a:r>
              <a:rPr lang="fr-FR" sz="1719" dirty="0">
                <a:solidFill>
                  <a:prstClr val="black"/>
                </a:solidFill>
                <a:latin typeface="Trebuchet MS"/>
              </a:rPr>
              <a:t>Les comptes de l’association sont disponibles auprès du secrétariat de TAEC</a:t>
            </a:r>
          </a:p>
        </p:txBody>
      </p:sp>
      <p:sp>
        <p:nvSpPr>
          <p:cNvPr id="6" name="Espace réservé du pied de page 10">
            <a:extLst>
              <a:ext uri="{FF2B5EF4-FFF2-40B4-BE49-F238E27FC236}">
                <a16:creationId xmlns="" xmlns:a16="http://schemas.microsoft.com/office/drawing/2014/main" id="{26AB4E0C-ABF5-15DD-AB9F-B5603F9A24A1}"/>
              </a:ext>
            </a:extLst>
          </p:cNvPr>
          <p:cNvSpPr txBox="1">
            <a:spLocks/>
          </p:cNvSpPr>
          <p:nvPr/>
        </p:nvSpPr>
        <p:spPr bwMode="auto">
          <a:xfrm>
            <a:off x="8812962" y="6451581"/>
            <a:ext cx="2809267" cy="3648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a:defRPr lang="fr-FR"/>
            </a:defPPr>
            <a:lvl1pPr marL="0" algn="l" defTabSz="914400" rtl="0" eaLnBrk="1" latinLnBrk="0" hangingPunct="1">
              <a:spcBef>
                <a:spcPct val="20000"/>
              </a:spcBef>
              <a:spcAft>
                <a:spcPts val="294"/>
              </a:spcAft>
              <a:buClr>
                <a:srgbClr val="C3260C"/>
              </a:buClr>
              <a:buSzPct val="130000"/>
              <a:buFont typeface="Georgia" panose="02040502050405020303" pitchFamily="18" charset="0"/>
              <a:buChar char="*"/>
              <a:defRPr sz="2081" kern="1200">
                <a:solidFill>
                  <a:srgbClr val="404040"/>
                </a:solidFill>
                <a:latin typeface="Trebuchet MS" panose="020B0603020202020204" pitchFamily="34" charset="0"/>
                <a:ea typeface="+mn-ea"/>
                <a:cs typeface="+mn-cs"/>
              </a:defRPr>
            </a:lvl1pPr>
            <a:lvl2pPr marL="672147" indent="-258518" algn="l" defTabSz="914400" rtl="0" eaLnBrk="1" latinLnBrk="0" hangingPunct="1">
              <a:spcBef>
                <a:spcPct val="20000"/>
              </a:spcBef>
              <a:spcAft>
                <a:spcPts val="294"/>
              </a:spcAft>
              <a:buClr>
                <a:srgbClr val="C3260C"/>
              </a:buClr>
              <a:buSzPct val="130000"/>
              <a:buFont typeface="Georgia" panose="02040502050405020303" pitchFamily="18" charset="0"/>
              <a:buChar char="*"/>
              <a:defRPr sz="1990" kern="1200">
                <a:solidFill>
                  <a:srgbClr val="404040"/>
                </a:solidFill>
                <a:latin typeface="Trebuchet MS" panose="020B0603020202020204" pitchFamily="34" charset="0"/>
                <a:ea typeface="+mn-ea"/>
                <a:cs typeface="+mn-cs"/>
              </a:defRPr>
            </a:lvl2pPr>
            <a:lvl3pPr marL="1034072" indent="-206814" algn="l" defTabSz="914400" rtl="0" eaLnBrk="1" latinLnBrk="0" hangingPunct="1">
              <a:spcBef>
                <a:spcPct val="20000"/>
              </a:spcBef>
              <a:spcAft>
                <a:spcPts val="294"/>
              </a:spcAft>
              <a:buClr>
                <a:srgbClr val="C3260C"/>
              </a:buClr>
              <a:buSzPct val="130000"/>
              <a:buFont typeface="Georgia" panose="02040502050405020303" pitchFamily="18" charset="0"/>
              <a:buChar char="*"/>
              <a:defRPr sz="1719" kern="1200">
                <a:solidFill>
                  <a:srgbClr val="404040"/>
                </a:solidFill>
                <a:latin typeface="Trebuchet MS" panose="020B0603020202020204" pitchFamily="34" charset="0"/>
                <a:ea typeface="+mn-ea"/>
                <a:cs typeface="+mn-cs"/>
              </a:defRPr>
            </a:lvl3pPr>
            <a:lvl4pPr marL="1447701" indent="-206814" algn="l" defTabSz="914400" rtl="0" eaLnBrk="1" latinLnBrk="0" hangingPunct="1">
              <a:spcBef>
                <a:spcPct val="20000"/>
              </a:spcBef>
              <a:spcAft>
                <a:spcPts val="294"/>
              </a:spcAft>
              <a:buClr>
                <a:srgbClr val="C3260C"/>
              </a:buClr>
              <a:buSzPct val="130000"/>
              <a:buFont typeface="Georgia" panose="02040502050405020303" pitchFamily="18" charset="0"/>
              <a:buChar char="*"/>
              <a:defRPr sz="1538" kern="1200">
                <a:solidFill>
                  <a:srgbClr val="404040"/>
                </a:solidFill>
                <a:latin typeface="Trebuchet MS" panose="020B0603020202020204" pitchFamily="34" charset="0"/>
                <a:ea typeface="+mn-ea"/>
                <a:cs typeface="+mn-cs"/>
              </a:defRPr>
            </a:lvl4pPr>
            <a:lvl5pPr marL="1861330" indent="-206814" algn="l" defTabSz="914400" rtl="0" eaLnBrk="1" latinLnBrk="0" hangingPunct="1">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5pPr>
            <a:lvl6pPr marL="2274959"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6pPr>
            <a:lvl7pPr marL="2688587"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7pPr>
            <a:lvl8pPr marL="3102216"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8pPr>
            <a:lvl9pPr marL="3515845"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9pPr>
          </a:lstStyle>
          <a:p>
            <a:pPr defTabSz="906250" fontAlgn="base">
              <a:spcBef>
                <a:spcPct val="0"/>
              </a:spcBef>
              <a:spcAft>
                <a:spcPct val="0"/>
              </a:spcAft>
              <a:buClrTx/>
              <a:buSzTx/>
              <a:buFont typeface="Georgia" panose="02040502050405020303" pitchFamily="18" charset="0"/>
              <a:buNone/>
            </a:pPr>
            <a:r>
              <a:rPr lang="en-US" altLang="fr-FR" sz="1086" i="1">
                <a:solidFill>
                  <a:schemeClr val="tx1"/>
                </a:solidFill>
                <a:latin typeface="Calibri" panose="020F0502020204030204" pitchFamily="34" charset="0"/>
                <a:cs typeface="Arial" panose="020B0604020202020204" pitchFamily="34" charset="0"/>
              </a:rPr>
              <a:t>          Rapport d'activité TAEC 2021               </a:t>
            </a:r>
            <a:endParaRPr lang="en-US" altLang="fr-FR" sz="1086" dirty="0">
              <a:solidFill>
                <a:schemeClr val="tx1"/>
              </a:solidFill>
              <a:latin typeface="Calibri" panose="020F0502020204030204" pitchFamily="34" charset="0"/>
              <a:cs typeface="Arial" panose="020B0604020202020204" pitchFamily="34" charset="0"/>
            </a:endParaRPr>
          </a:p>
        </p:txBody>
      </p:sp>
      <p:pic>
        <p:nvPicPr>
          <p:cNvPr id="7" name="Image 5">
            <a:extLst>
              <a:ext uri="{FF2B5EF4-FFF2-40B4-BE49-F238E27FC236}">
                <a16:creationId xmlns="" xmlns:a16="http://schemas.microsoft.com/office/drawing/2014/main" id="{6E222528-0DE3-D7AD-D047-8DE66282BDB4}"/>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721" y="537840"/>
            <a:ext cx="9480557" cy="64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numéro de diapositive 3">
            <a:extLst>
              <a:ext uri="{FF2B5EF4-FFF2-40B4-BE49-F238E27FC236}">
                <a16:creationId xmlns="" xmlns:a16="http://schemas.microsoft.com/office/drawing/2014/main" id="{582C5EE5-12AA-7756-652F-C3CA83543B8C}"/>
              </a:ext>
            </a:extLst>
          </p:cNvPr>
          <p:cNvSpPr>
            <a:spLocks noGrp="1"/>
          </p:cNvSpPr>
          <p:nvPr>
            <p:ph type="sldNum" sz="quarter" idx="12"/>
          </p:nvPr>
        </p:nvSpPr>
        <p:spPr/>
        <p:txBody>
          <a:bodyPr/>
          <a:lstStyle/>
          <a:p>
            <a:pPr>
              <a:defRPr/>
            </a:pPr>
            <a:fld id="{A94BB0B1-CD24-4D20-B8F4-900EB5D5FA35}" type="slidenum">
              <a:rPr lang="en-US" altLang="fr-FR" smtClean="0"/>
              <a:pPr>
                <a:defRPr/>
              </a:pPr>
              <a:t>27</a:t>
            </a:fld>
            <a:endParaRPr lang="en-US" altLang="fr-FR"/>
          </a:p>
        </p:txBody>
      </p:sp>
    </p:spTree>
    <p:extLst>
      <p:ext uri="{BB962C8B-B14F-4D97-AF65-F5344CB8AC3E}">
        <p14:creationId xmlns:p14="http://schemas.microsoft.com/office/powerpoint/2010/main" val="39749121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 xmlns:a16="http://schemas.microsoft.com/office/drawing/2014/main" id="{9307F655-F7B5-4580-AA51-4E68F1EA90FD}"/>
              </a:ext>
            </a:extLst>
          </p:cNvPr>
          <p:cNvSpPr txBox="1"/>
          <p:nvPr/>
        </p:nvSpPr>
        <p:spPr>
          <a:xfrm>
            <a:off x="14364" y="-18600"/>
            <a:ext cx="9577505" cy="841233"/>
          </a:xfrm>
          <a:prstGeom prst="rect">
            <a:avLst/>
          </a:prstGeom>
          <a:solidFill>
            <a:srgbClr val="1F8BC5"/>
          </a:solidFill>
        </p:spPr>
        <p:txBody>
          <a:bodyPr wrap="square" lIns="82083" tIns="41041" rIns="82083" bIns="41041">
            <a:spAutoFit/>
          </a:bodyPr>
          <a:lstStyle/>
          <a:p>
            <a:pPr defTabSz="820811">
              <a:defRPr/>
            </a:pPr>
            <a:r>
              <a:rPr lang="fr-FR" sz="983" dirty="0">
                <a:solidFill>
                  <a:prstClr val="white"/>
                </a:solidFill>
                <a:latin typeface="Calibri"/>
                <a:cs typeface="Calibri"/>
              </a:rPr>
              <a:t> </a:t>
            </a:r>
            <a:r>
              <a:rPr lang="fr-FR" sz="1267" dirty="0">
                <a:solidFill>
                  <a:prstClr val="white"/>
                </a:solidFill>
                <a:latin typeface="Calibri"/>
                <a:cs typeface="Calibri"/>
              </a:rPr>
              <a:t>Brigitte Lamort, présidente                        </a:t>
            </a:r>
            <a:r>
              <a:rPr lang="fr-FR" sz="2128" dirty="0">
                <a:solidFill>
                  <a:prstClr val="white"/>
                </a:solidFill>
                <a:latin typeface="Calibri"/>
                <a:cs typeface="Calibri"/>
              </a:rPr>
              <a:t>           </a:t>
            </a:r>
          </a:p>
          <a:p>
            <a:pPr defTabSz="820811">
              <a:defRPr/>
            </a:pPr>
            <a:r>
              <a:rPr lang="fr-FR" sz="2128" dirty="0">
                <a:solidFill>
                  <a:prstClr val="white"/>
                </a:solidFill>
                <a:latin typeface="Calibri"/>
                <a:cs typeface="Calibri"/>
              </a:rPr>
              <a:t>  			</a:t>
            </a:r>
            <a:r>
              <a:rPr lang="fr-FR" altLang="fr-FR" sz="2800" b="1" dirty="0">
                <a:solidFill>
                  <a:srgbClr val="000000"/>
                </a:solidFill>
                <a:latin typeface="Calibri" panose="020F0502020204030204" pitchFamily="34" charset="0"/>
                <a:cs typeface="Arial" panose="020B0604020202020204" pitchFamily="34" charset="0"/>
              </a:rPr>
              <a:t>VERS DE NOUVEAUX HORIZONS…</a:t>
            </a:r>
          </a:p>
        </p:txBody>
      </p:sp>
      <p:pic>
        <p:nvPicPr>
          <p:cNvPr id="48132" name="Image 5">
            <a:extLst>
              <a:ext uri="{FF2B5EF4-FFF2-40B4-BE49-F238E27FC236}">
                <a16:creationId xmlns="" xmlns:a16="http://schemas.microsoft.com/office/drawing/2014/main" id="{0BFD7F7D-227F-4304-A050-85F1360B7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24" y="823158"/>
            <a:ext cx="9614193" cy="72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 xmlns:a16="http://schemas.microsoft.com/office/drawing/2014/main" id="{51BBCB22-CC8C-0D84-6680-22505AE2D376}"/>
              </a:ext>
            </a:extLst>
          </p:cNvPr>
          <p:cNvPicPr>
            <a:picLocks noChangeAspect="1"/>
          </p:cNvPicPr>
          <p:nvPr/>
        </p:nvPicPr>
        <p:blipFill>
          <a:blip r:embed="rId4"/>
          <a:stretch>
            <a:fillRect/>
          </a:stretch>
        </p:blipFill>
        <p:spPr>
          <a:xfrm>
            <a:off x="9585045" y="1125874"/>
            <a:ext cx="2600131" cy="3520568"/>
          </a:xfrm>
          <a:prstGeom prst="rect">
            <a:avLst/>
          </a:prstGeom>
        </p:spPr>
      </p:pic>
      <p:sp>
        <p:nvSpPr>
          <p:cNvPr id="3" name="ZoneTexte 2">
            <a:extLst>
              <a:ext uri="{FF2B5EF4-FFF2-40B4-BE49-F238E27FC236}">
                <a16:creationId xmlns="" xmlns:a16="http://schemas.microsoft.com/office/drawing/2014/main" id="{BA3EDC3D-4359-3E97-46AC-1A7FC86ED1E0}"/>
              </a:ext>
            </a:extLst>
          </p:cNvPr>
          <p:cNvSpPr txBox="1"/>
          <p:nvPr/>
        </p:nvSpPr>
        <p:spPr>
          <a:xfrm>
            <a:off x="951722" y="1022597"/>
            <a:ext cx="8640147" cy="5316327"/>
          </a:xfrm>
          <a:prstGeom prst="rect">
            <a:avLst/>
          </a:prstGeom>
          <a:noFill/>
        </p:spPr>
        <p:txBody>
          <a:bodyPr wrap="square" rtlCol="0">
            <a:spAutoFit/>
          </a:bodyPr>
          <a:lstStyle/>
          <a:p>
            <a:pPr algn="just">
              <a:lnSpc>
                <a:spcPct val="115000"/>
              </a:lnSpc>
              <a:spcAft>
                <a:spcPts val="1000"/>
              </a:spcAft>
            </a:pPr>
            <a:r>
              <a:rPr lang="fr-FR" sz="1200" kern="1200" dirty="0">
                <a:solidFill>
                  <a:srgbClr val="000000"/>
                </a:solidFill>
                <a:effectLst/>
                <a:latin typeface="Calibri" panose="020F0502020204030204" pitchFamily="34" charset="0"/>
                <a:ea typeface="+mn-ea"/>
              </a:rPr>
              <a:t>Terre d’Arcs en Ciel doit aujourd’hui passer le cap, naviguer vers de nouveaux horizons. Suite à la pandémie, la santé mentale devient un enjeu de société majeur. L’objectif de l’association  : tisser des liens, proposer des lieux de rencontres fraternels et d’activités partagées répond à une demande de plus en plus pressante. Les situations </a:t>
            </a:r>
            <a:r>
              <a:rPr lang="fr-FR" sz="1200" dirty="0">
                <a:solidFill>
                  <a:srgbClr val="000000"/>
                </a:solidFill>
                <a:latin typeface="Calibri" panose="020F0502020204030204" pitchFamily="34" charset="0"/>
              </a:rPr>
              <a:t>nationale et internationales annoncent de fortes perturbations et des conditions de vie de plus en plus contraignantes. De plus en plus de personnes vivent dans la précarité, loin de leurs proches et souffrent de solitude. Nous avons tendance à nous à nous protéger, à veiller à garder notre équilibre, à préserver nos liens familiaux.</a:t>
            </a:r>
          </a:p>
          <a:p>
            <a:pPr algn="just">
              <a:lnSpc>
                <a:spcPct val="115000"/>
              </a:lnSpc>
              <a:spcAft>
                <a:spcPts val="1000"/>
              </a:spcAft>
            </a:pPr>
            <a:r>
              <a:rPr lang="fr-FR" sz="1200" dirty="0">
                <a:solidFill>
                  <a:srgbClr val="000000"/>
                </a:solidFill>
                <a:effectLst/>
                <a:latin typeface="Calibri" panose="020F0502020204030204" pitchFamily="34" charset="0"/>
                <a:ea typeface="Calibri" panose="020F0502020204030204" pitchFamily="34" charset="0"/>
              </a:rPr>
              <a:t>De nombreuses petites associations ferment leurs portes par manque de moyens financiers ou de bénévoles. Dans cette situation difficile, Terre d’Arcs en Ciel tient bon. </a:t>
            </a:r>
            <a:r>
              <a:rPr lang="fr-FR" sz="1200" dirty="0">
                <a:solidFill>
                  <a:srgbClr val="000000"/>
                </a:solidFill>
                <a:latin typeface="Calibri" panose="020F0502020204030204" pitchFamily="34" charset="0"/>
                <a:ea typeface="Calibri" panose="020F0502020204030204" pitchFamily="34" charset="0"/>
              </a:rPr>
              <a:t>Un</a:t>
            </a:r>
            <a:r>
              <a:rPr lang="fr-FR" sz="1200" dirty="0">
                <a:solidFill>
                  <a:srgbClr val="000000"/>
                </a:solidFill>
                <a:effectLst/>
                <a:latin typeface="Calibri" panose="020F0502020204030204" pitchFamily="34" charset="0"/>
                <a:ea typeface="Calibri" panose="020F0502020204030204" pitchFamily="34" charset="0"/>
              </a:rPr>
              <a:t> nouveau local permet d’accueillir plus largement dans un cadre chaleureux et convivial. De nouveaux participants et bénévoles frappent à notre porte. </a:t>
            </a:r>
            <a:r>
              <a:rPr lang="fr-FR" sz="1200" dirty="0">
                <a:solidFill>
                  <a:srgbClr val="000000"/>
                </a:solidFill>
                <a:latin typeface="Calibri" panose="020F0502020204030204" pitchFamily="34" charset="0"/>
                <a:ea typeface="Calibri" panose="020F0502020204030204" pitchFamily="34" charset="0"/>
              </a:rPr>
              <a:t>Ces conditions favorables ainsi que le succès de la boutique permettent de garder confiance et de  hisser les  voiles vers de nouveaux horizons.</a:t>
            </a:r>
            <a:endParaRPr lang="fr-FR" sz="1200" dirty="0">
              <a:solidFill>
                <a:srgbClr val="000000"/>
              </a:solidFill>
              <a:effectLst/>
              <a:latin typeface="Calibri" panose="020F0502020204030204" pitchFamily="34" charset="0"/>
              <a:ea typeface="Calibri" panose="020F0502020204030204" pitchFamily="34" charset="0"/>
            </a:endParaRPr>
          </a:p>
          <a:p>
            <a:pPr marL="45720" algn="just">
              <a:lnSpc>
                <a:spcPct val="115000"/>
              </a:lnSpc>
              <a:spcAft>
                <a:spcPts val="1000"/>
              </a:spcAft>
            </a:pPr>
            <a:r>
              <a:rPr lang="fr-FR" sz="1200" kern="1200" dirty="0">
                <a:solidFill>
                  <a:srgbClr val="000000"/>
                </a:solidFill>
                <a:effectLst/>
                <a:latin typeface="Calibri" panose="020F0502020204030204" pitchFamily="34" charset="0"/>
                <a:ea typeface="+mn-ea"/>
                <a:cs typeface="Calibri" panose="020F0502020204030204" pitchFamily="34" charset="0"/>
              </a:rPr>
              <a:t>Pour cela, quelques objectifs pour cette année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Times New Roman" panose="02020603050405020304" pitchFamily="18" charset="0"/>
              <a:buChar char="-"/>
              <a:tabLst>
                <a:tab pos="457200" algn="l"/>
              </a:tabLst>
            </a:pPr>
            <a:r>
              <a:rPr lang="fr-FR" sz="1200" kern="1200" dirty="0">
                <a:solidFill>
                  <a:srgbClr val="000000"/>
                </a:solidFill>
                <a:effectLst/>
                <a:latin typeface="Calibri" panose="020F0502020204030204" pitchFamily="34" charset="0"/>
                <a:ea typeface="+mn-ea"/>
                <a:cs typeface="Calibri" panose="020F0502020204030204" pitchFamily="34" charset="0"/>
              </a:rPr>
              <a:t>Développer la communication pour accueillir de nouveaux participants, bénévoles, donateurs, adhérents, partenaires…</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Times New Roman" panose="02020603050405020304" pitchFamily="18" charset="0"/>
              <a:buChar char="-"/>
              <a:tabLst>
                <a:tab pos="457200" algn="l"/>
              </a:tabLst>
            </a:pPr>
            <a:r>
              <a:rPr lang="fr-FR" sz="1200" kern="1200" dirty="0">
                <a:solidFill>
                  <a:srgbClr val="000000"/>
                </a:solidFill>
                <a:effectLst/>
                <a:latin typeface="Calibri" panose="020F0502020204030204" pitchFamily="34" charset="0"/>
                <a:ea typeface="+mn-ea"/>
                <a:cs typeface="Calibri" panose="020F0502020204030204" pitchFamily="34" charset="0"/>
              </a:rPr>
              <a:t>Mettre en place de nouveaux partenariats avec les structures médico-sociales, les associations de Boulogne-Billancourt, des Hauts de Seine, de l’Ile-de-France…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Times New Roman" panose="02020603050405020304" pitchFamily="18" charset="0"/>
              <a:buChar char="-"/>
              <a:tabLst>
                <a:tab pos="457200" algn="l"/>
              </a:tabLst>
            </a:pPr>
            <a:r>
              <a:rPr lang="fr-FR" sz="1200" kern="1200" dirty="0">
                <a:solidFill>
                  <a:srgbClr val="000000"/>
                </a:solidFill>
                <a:effectLst/>
                <a:latin typeface="Calibri" panose="020F0502020204030204" pitchFamily="34" charset="0"/>
                <a:ea typeface="+mn-ea"/>
                <a:cs typeface="Calibri" panose="020F0502020204030204" pitchFamily="34" charset="0"/>
              </a:rPr>
              <a:t> Participer aux manifestations et aux  évènements locaux</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Times New Roman" panose="02020603050405020304" pitchFamily="18" charset="0"/>
              <a:buChar char="-"/>
              <a:tabLst>
                <a:tab pos="457200" algn="l"/>
              </a:tabLst>
            </a:pPr>
            <a:r>
              <a:rPr lang="fr-FR" sz="1200" kern="1200" dirty="0">
                <a:solidFill>
                  <a:srgbClr val="000000"/>
                </a:solidFill>
                <a:effectLst/>
                <a:latin typeface="Calibri" panose="020F0502020204030204" pitchFamily="34" charset="0"/>
                <a:ea typeface="+mn-ea"/>
                <a:cs typeface="Calibri" panose="020F0502020204030204" pitchFamily="34" charset="0"/>
              </a:rPr>
              <a:t>Créer les conditions pour faire une demande d’ouverture de GEM (Groupe d’Entraide Mutuelle)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Times New Roman" panose="02020603050405020304" pitchFamily="18" charset="0"/>
              <a:buChar char="-"/>
              <a:tabLst>
                <a:tab pos="457200" algn="l"/>
              </a:tabLst>
            </a:pPr>
            <a:r>
              <a:rPr lang="fr-FR" sz="1200" dirty="0">
                <a:effectLst/>
                <a:latin typeface="Calibri" panose="020F0502020204030204" pitchFamily="34" charset="0"/>
                <a:ea typeface="Times New Roman" panose="02020603050405020304" pitchFamily="18" charset="0"/>
                <a:cs typeface="Calibri" panose="020F0502020204030204" pitchFamily="34" charset="0"/>
              </a:rPr>
              <a:t>Répondre aux appels à manifestation d’intérêt du département et de l’ARS</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r>
              <a:rPr lang="fr-FR" sz="1200" kern="1200" dirty="0">
                <a:solidFill>
                  <a:srgbClr val="000000"/>
                </a:solidFill>
                <a:effectLst/>
                <a:latin typeface="Calibri" panose="020F0502020204030204" pitchFamily="34" charset="0"/>
                <a:ea typeface="+mn-ea"/>
              </a:rPr>
              <a:t>Recherche de nouveaux financements publics et privés</a:t>
            </a:r>
          </a:p>
          <a:p>
            <a:pPr marL="171450" indent="-171450">
              <a:buFontTx/>
              <a:buChar char="-"/>
            </a:pPr>
            <a:endParaRPr lang="fr-FR" sz="1200" dirty="0">
              <a:solidFill>
                <a:srgbClr val="000000"/>
              </a:solidFill>
              <a:latin typeface="Calibri" panose="020F0502020204030204" pitchFamily="34" charset="0"/>
            </a:endParaRPr>
          </a:p>
          <a:p>
            <a:r>
              <a:rPr lang="fr-FR" sz="1400" b="1" dirty="0">
                <a:solidFill>
                  <a:srgbClr val="000000"/>
                </a:solidFill>
                <a:latin typeface="Calibri" panose="020F0502020204030204" pitchFamily="34" charset="0"/>
              </a:rPr>
              <a:t>Un grand MERCI à tous, participants, bénévoles, salariés, partenaires, donateurs, amis… de prendre le large avec nous en 2022 pour cette nouvelle traversée !</a:t>
            </a:r>
            <a:endParaRPr lang="fr-FR" sz="1400" b="1" dirty="0"/>
          </a:p>
        </p:txBody>
      </p:sp>
      <p:sp>
        <p:nvSpPr>
          <p:cNvPr id="12" name="Espace réservé du pied de page 10">
            <a:extLst>
              <a:ext uri="{FF2B5EF4-FFF2-40B4-BE49-F238E27FC236}">
                <a16:creationId xmlns="" xmlns:a16="http://schemas.microsoft.com/office/drawing/2014/main" id="{2C06C18B-C692-3805-8E78-6D35BAF0DB32}"/>
              </a:ext>
            </a:extLst>
          </p:cNvPr>
          <p:cNvSpPr txBox="1">
            <a:spLocks/>
          </p:cNvSpPr>
          <p:nvPr/>
        </p:nvSpPr>
        <p:spPr bwMode="auto">
          <a:xfrm>
            <a:off x="8075844" y="6474527"/>
            <a:ext cx="2809267" cy="36480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a:defRPr lang="fr-FR"/>
            </a:defPPr>
            <a:lvl1pPr marL="0" algn="l" defTabSz="914400" rtl="0" eaLnBrk="1" latinLnBrk="0" hangingPunct="1">
              <a:spcBef>
                <a:spcPct val="20000"/>
              </a:spcBef>
              <a:spcAft>
                <a:spcPts val="294"/>
              </a:spcAft>
              <a:buClr>
                <a:srgbClr val="C3260C"/>
              </a:buClr>
              <a:buSzPct val="130000"/>
              <a:buFont typeface="Georgia" panose="02040502050405020303" pitchFamily="18" charset="0"/>
              <a:buChar char="*"/>
              <a:defRPr sz="2081" kern="1200">
                <a:solidFill>
                  <a:srgbClr val="404040"/>
                </a:solidFill>
                <a:latin typeface="Trebuchet MS" panose="020B0603020202020204" pitchFamily="34" charset="0"/>
                <a:ea typeface="+mn-ea"/>
                <a:cs typeface="+mn-cs"/>
              </a:defRPr>
            </a:lvl1pPr>
            <a:lvl2pPr marL="672147" indent="-258518" algn="l" defTabSz="914400" rtl="0" eaLnBrk="1" latinLnBrk="0" hangingPunct="1">
              <a:spcBef>
                <a:spcPct val="20000"/>
              </a:spcBef>
              <a:spcAft>
                <a:spcPts val="294"/>
              </a:spcAft>
              <a:buClr>
                <a:srgbClr val="C3260C"/>
              </a:buClr>
              <a:buSzPct val="130000"/>
              <a:buFont typeface="Georgia" panose="02040502050405020303" pitchFamily="18" charset="0"/>
              <a:buChar char="*"/>
              <a:defRPr sz="1990" kern="1200">
                <a:solidFill>
                  <a:srgbClr val="404040"/>
                </a:solidFill>
                <a:latin typeface="Trebuchet MS" panose="020B0603020202020204" pitchFamily="34" charset="0"/>
                <a:ea typeface="+mn-ea"/>
                <a:cs typeface="+mn-cs"/>
              </a:defRPr>
            </a:lvl2pPr>
            <a:lvl3pPr marL="1034072" indent="-206814" algn="l" defTabSz="914400" rtl="0" eaLnBrk="1" latinLnBrk="0" hangingPunct="1">
              <a:spcBef>
                <a:spcPct val="20000"/>
              </a:spcBef>
              <a:spcAft>
                <a:spcPts val="294"/>
              </a:spcAft>
              <a:buClr>
                <a:srgbClr val="C3260C"/>
              </a:buClr>
              <a:buSzPct val="130000"/>
              <a:buFont typeface="Georgia" panose="02040502050405020303" pitchFamily="18" charset="0"/>
              <a:buChar char="*"/>
              <a:defRPr sz="1719" kern="1200">
                <a:solidFill>
                  <a:srgbClr val="404040"/>
                </a:solidFill>
                <a:latin typeface="Trebuchet MS" panose="020B0603020202020204" pitchFamily="34" charset="0"/>
                <a:ea typeface="+mn-ea"/>
                <a:cs typeface="+mn-cs"/>
              </a:defRPr>
            </a:lvl3pPr>
            <a:lvl4pPr marL="1447701" indent="-206814" algn="l" defTabSz="914400" rtl="0" eaLnBrk="1" latinLnBrk="0" hangingPunct="1">
              <a:spcBef>
                <a:spcPct val="20000"/>
              </a:spcBef>
              <a:spcAft>
                <a:spcPts val="294"/>
              </a:spcAft>
              <a:buClr>
                <a:srgbClr val="C3260C"/>
              </a:buClr>
              <a:buSzPct val="130000"/>
              <a:buFont typeface="Georgia" panose="02040502050405020303" pitchFamily="18" charset="0"/>
              <a:buChar char="*"/>
              <a:defRPr sz="1538" kern="1200">
                <a:solidFill>
                  <a:srgbClr val="404040"/>
                </a:solidFill>
                <a:latin typeface="Trebuchet MS" panose="020B0603020202020204" pitchFamily="34" charset="0"/>
                <a:ea typeface="+mn-ea"/>
                <a:cs typeface="+mn-cs"/>
              </a:defRPr>
            </a:lvl4pPr>
            <a:lvl5pPr marL="1861330" indent="-206814" algn="l" defTabSz="914400" rtl="0" eaLnBrk="1" latinLnBrk="0" hangingPunct="1">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5pPr>
            <a:lvl6pPr marL="2274959"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6pPr>
            <a:lvl7pPr marL="2688587"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7pPr>
            <a:lvl8pPr marL="3102216"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8pPr>
            <a:lvl9pPr marL="3515845" indent="-206814" algn="l" defTabSz="906250" rtl="0" eaLnBrk="0" fontAlgn="base" latinLnBrk="0" hangingPunct="0">
              <a:spcBef>
                <a:spcPct val="20000"/>
              </a:spcBef>
              <a:spcAft>
                <a:spcPts val="294"/>
              </a:spcAft>
              <a:buClr>
                <a:srgbClr val="C3260C"/>
              </a:buClr>
              <a:buSzPct val="130000"/>
              <a:buFont typeface="Georgia" panose="02040502050405020303" pitchFamily="18" charset="0"/>
              <a:buChar char="*"/>
              <a:defRPr sz="1357" kern="1200">
                <a:solidFill>
                  <a:srgbClr val="404040"/>
                </a:solidFill>
                <a:latin typeface="Trebuchet MS" panose="020B0603020202020204" pitchFamily="34" charset="0"/>
                <a:ea typeface="+mn-ea"/>
                <a:cs typeface="+mn-cs"/>
              </a:defRPr>
            </a:lvl9pPr>
          </a:lstStyle>
          <a:p>
            <a:pPr defTabSz="906250" fontAlgn="base">
              <a:spcBef>
                <a:spcPct val="0"/>
              </a:spcBef>
              <a:spcAft>
                <a:spcPct val="0"/>
              </a:spcAft>
              <a:buClrTx/>
              <a:buSzTx/>
              <a:buFont typeface="Georgia" panose="02040502050405020303" pitchFamily="18" charset="0"/>
              <a:buNone/>
            </a:pPr>
            <a:r>
              <a:rPr lang="en-US" altLang="fr-FR" sz="1086" i="1" dirty="0">
                <a:solidFill>
                  <a:schemeClr val="tx1"/>
                </a:solidFill>
                <a:latin typeface="Calibri" panose="020F0502020204030204" pitchFamily="34" charset="0"/>
                <a:cs typeface="Arial" panose="020B0604020202020204" pitchFamily="34" charset="0"/>
              </a:rPr>
              <a:t>          Rapport </a:t>
            </a:r>
            <a:r>
              <a:rPr lang="en-US" altLang="fr-FR" sz="1086" i="1" dirty="0" err="1">
                <a:solidFill>
                  <a:schemeClr val="tx1"/>
                </a:solidFill>
                <a:latin typeface="Calibri" panose="020F0502020204030204" pitchFamily="34" charset="0"/>
                <a:cs typeface="Arial" panose="020B0604020202020204" pitchFamily="34" charset="0"/>
              </a:rPr>
              <a:t>d'activité</a:t>
            </a:r>
            <a:r>
              <a:rPr lang="en-US" altLang="fr-FR" sz="1086" i="1" dirty="0">
                <a:solidFill>
                  <a:schemeClr val="tx1"/>
                </a:solidFill>
                <a:latin typeface="Calibri" panose="020F0502020204030204" pitchFamily="34" charset="0"/>
                <a:cs typeface="Arial" panose="020B0604020202020204" pitchFamily="34" charset="0"/>
              </a:rPr>
              <a:t> TAEC 2021               </a:t>
            </a:r>
            <a:endParaRPr lang="en-US" altLang="fr-FR" sz="1086" dirty="0">
              <a:solidFill>
                <a:schemeClr val="tx1"/>
              </a:solidFill>
              <a:latin typeface="Calibri" panose="020F0502020204030204" pitchFamily="34" charset="0"/>
              <a:cs typeface="Arial" panose="020B0604020202020204" pitchFamily="34" charset="0"/>
            </a:endParaRPr>
          </a:p>
        </p:txBody>
      </p:sp>
      <p:sp>
        <p:nvSpPr>
          <p:cNvPr id="6" name="Espace réservé du numéro de diapositive 5">
            <a:extLst>
              <a:ext uri="{FF2B5EF4-FFF2-40B4-BE49-F238E27FC236}">
                <a16:creationId xmlns="" xmlns:a16="http://schemas.microsoft.com/office/drawing/2014/main" id="{11263846-5AD0-134B-B6EB-ECFC97160C15}"/>
              </a:ext>
            </a:extLst>
          </p:cNvPr>
          <p:cNvSpPr>
            <a:spLocks noGrp="1"/>
          </p:cNvSpPr>
          <p:nvPr>
            <p:ph type="sldNum" sz="quarter" idx="12"/>
          </p:nvPr>
        </p:nvSpPr>
        <p:spPr/>
        <p:txBody>
          <a:bodyPr/>
          <a:lstStyle/>
          <a:p>
            <a:pPr>
              <a:defRPr/>
            </a:pPr>
            <a:fld id="{A94BB0B1-CD24-4D20-B8F4-900EB5D5FA35}" type="slidenum">
              <a:rPr lang="en-US" altLang="fr-FR" smtClean="0"/>
              <a:pPr>
                <a:defRPr/>
              </a:pPr>
              <a:t>28</a:t>
            </a:fld>
            <a:endParaRPr lang="en-US" altLang="fr-FR"/>
          </a:p>
        </p:txBody>
      </p:sp>
    </p:spTree>
    <p:extLst>
      <p:ext uri="{BB962C8B-B14F-4D97-AF65-F5344CB8AC3E}">
        <p14:creationId xmlns:p14="http://schemas.microsoft.com/office/powerpoint/2010/main" val="3929546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80D1D2ED-38BF-4CE7-9CA8-29D029800307}"/>
              </a:ext>
            </a:extLst>
          </p:cNvPr>
          <p:cNvSpPr/>
          <p:nvPr/>
        </p:nvSpPr>
        <p:spPr>
          <a:xfrm rot="16200000">
            <a:off x="-1025052" y="2102394"/>
            <a:ext cx="6857999" cy="2653213"/>
          </a:xfrm>
          <a:prstGeom prst="rect">
            <a:avLst/>
          </a:prstGeom>
          <a:ln/>
        </p:spPr>
        <p:style>
          <a:lnRef idx="1">
            <a:schemeClr val="accent1"/>
          </a:lnRef>
          <a:fillRef idx="3">
            <a:schemeClr val="accent1"/>
          </a:fillRef>
          <a:effectRef idx="2">
            <a:schemeClr val="accent1"/>
          </a:effectRef>
          <a:fontRef idx="minor">
            <a:schemeClr val="lt1"/>
          </a:fontRef>
        </p:style>
        <p:txBody>
          <a:bodyPr lIns="90728" tIns="45364" rIns="90728" bIns="45364">
            <a:spAutoFit/>
          </a:bodyPr>
          <a:lstStyle/>
          <a:p>
            <a:pPr defTabSz="907274">
              <a:defRPr/>
            </a:pPr>
            <a:r>
              <a:rPr lang="fr-FR" sz="8685" baseline="30000" dirty="0">
                <a:ln w="10160">
                  <a:solidFill>
                    <a:schemeClr val="accent1"/>
                  </a:solidFill>
                  <a:prstDash val="solid"/>
                </a:ln>
                <a:solidFill>
                  <a:srgbClr val="FFFFFF"/>
                </a:solidFill>
                <a:effectLst>
                  <a:outerShdw blurRad="38100" dist="32000" dir="5400000" algn="tl">
                    <a:srgbClr val="000000">
                      <a:alpha val="30000"/>
                    </a:srgbClr>
                  </a:outerShdw>
                </a:effectLst>
                <a:latin typeface="Arial"/>
                <a:cs typeface="Arial"/>
              </a:rPr>
              <a:t>  </a:t>
            </a:r>
          </a:p>
          <a:p>
            <a:pPr defTabSz="907274">
              <a:defRPr/>
            </a:pPr>
            <a:r>
              <a:rPr lang="fr-FR" sz="10856" baseline="30000" dirty="0">
                <a:ln w="10160">
                  <a:solidFill>
                    <a:schemeClr val="accent1"/>
                  </a:solidFill>
                  <a:prstDash val="solid"/>
                </a:ln>
                <a:solidFill>
                  <a:srgbClr val="FFFFFF"/>
                </a:solidFill>
                <a:effectLst>
                  <a:outerShdw blurRad="38100" dist="32000" dir="5400000" algn="tl">
                    <a:srgbClr val="000000">
                      <a:alpha val="30000"/>
                    </a:srgbClr>
                  </a:outerShdw>
                </a:effectLst>
                <a:latin typeface="Arial"/>
                <a:cs typeface="Arial"/>
              </a:rPr>
              <a:t>       MERCI !</a:t>
            </a:r>
            <a:endParaRPr lang="fr-FR" sz="10856" dirty="0">
              <a:ln w="10160">
                <a:solidFill>
                  <a:schemeClr val="accent1"/>
                </a:solidFill>
                <a:prstDash val="solid"/>
              </a:ln>
              <a:solidFill>
                <a:srgbClr val="FFFFFF"/>
              </a:solidFill>
              <a:effectLst>
                <a:outerShdw blurRad="38100" dist="32000" dir="5400000" algn="tl">
                  <a:srgbClr val="000000">
                    <a:alpha val="30000"/>
                  </a:srgbClr>
                </a:outerShdw>
              </a:effectLst>
              <a:latin typeface="Arial"/>
              <a:cs typeface="Arial"/>
            </a:endParaRPr>
          </a:p>
        </p:txBody>
      </p:sp>
      <p:sp>
        <p:nvSpPr>
          <p:cNvPr id="50179" name="ZoneTexte 1">
            <a:extLst>
              <a:ext uri="{FF2B5EF4-FFF2-40B4-BE49-F238E27FC236}">
                <a16:creationId xmlns="" xmlns:a16="http://schemas.microsoft.com/office/drawing/2014/main" id="{2D00821C-702A-4BB3-91A1-59866F945A4B}"/>
              </a:ext>
            </a:extLst>
          </p:cNvPr>
          <p:cNvSpPr txBox="1">
            <a:spLocks noChangeArrowheads="1"/>
          </p:cNvSpPr>
          <p:nvPr/>
        </p:nvSpPr>
        <p:spPr bwMode="auto">
          <a:xfrm>
            <a:off x="3730621" y="5459312"/>
            <a:ext cx="8461379" cy="1398796"/>
          </a:xfrm>
          <a:prstGeom prst="rect">
            <a:avLst/>
          </a:prstGeom>
          <a:solidFill>
            <a:srgbClr val="57BC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89107" tIns="44553" rIns="89107" bIns="44553">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fr-FR" altLang="fr-FR" sz="1809" dirty="0">
                <a:solidFill>
                  <a:schemeClr val="bg1"/>
                </a:solidFill>
              </a:rPr>
              <a:t>       … à tous les participants, bénévoles, salariés et amis de</a:t>
            </a:r>
          </a:p>
          <a:p>
            <a:pPr algn="ctr" eaLnBrk="1" hangingPunct="1">
              <a:spcBef>
                <a:spcPct val="0"/>
              </a:spcBef>
              <a:spcAft>
                <a:spcPct val="0"/>
              </a:spcAft>
              <a:buClrTx/>
              <a:buSzTx/>
              <a:buFontTx/>
              <a:buNone/>
            </a:pPr>
            <a:r>
              <a:rPr lang="fr-FR" altLang="fr-FR" sz="1809" dirty="0">
                <a:solidFill>
                  <a:schemeClr val="bg1"/>
                </a:solidFill>
              </a:rPr>
              <a:t> Terre d’Arcs en Ciel !</a:t>
            </a:r>
            <a:endParaRPr lang="fr-FR" altLang="fr-FR" sz="2171" dirty="0">
              <a:solidFill>
                <a:schemeClr val="tx1"/>
              </a:solidFill>
            </a:endParaRPr>
          </a:p>
          <a:p>
            <a:pPr algn="ctr" eaLnBrk="1" hangingPunct="1">
              <a:spcBef>
                <a:spcPct val="0"/>
              </a:spcBef>
              <a:spcAft>
                <a:spcPct val="0"/>
              </a:spcAft>
              <a:buClrTx/>
              <a:buSzTx/>
              <a:buFontTx/>
              <a:buNone/>
            </a:pPr>
            <a:r>
              <a:rPr lang="fr-FR" altLang="fr-FR" sz="1448" b="1" dirty="0">
                <a:solidFill>
                  <a:schemeClr val="tx1"/>
                </a:solidFill>
                <a:latin typeface="Calibri" panose="020F0502020204030204" pitchFamily="34" charset="0"/>
              </a:rPr>
              <a:t> </a:t>
            </a:r>
            <a:r>
              <a:rPr lang="fr-FR" altLang="fr-FR" sz="1267" b="1" dirty="0">
                <a:solidFill>
                  <a:schemeClr val="tx1"/>
                </a:solidFill>
                <a:latin typeface="Calibri" panose="020F0502020204030204" pitchFamily="34" charset="0"/>
              </a:rPr>
              <a:t>Terre d’Arcs en Ciel – 6 rue Jules Simon - 92100 BOULOGNE – 01.46.84.01.37 – 06.08.31.11.17 </a:t>
            </a:r>
          </a:p>
          <a:p>
            <a:pPr algn="ctr" eaLnBrk="1" hangingPunct="1">
              <a:spcBef>
                <a:spcPct val="0"/>
              </a:spcBef>
              <a:spcAft>
                <a:spcPct val="0"/>
              </a:spcAft>
              <a:buClrTx/>
              <a:buSzTx/>
              <a:buFontTx/>
              <a:buNone/>
            </a:pPr>
            <a:r>
              <a:rPr lang="fr-FR" altLang="fr-FR" sz="1267" b="1" dirty="0">
                <a:solidFill>
                  <a:schemeClr val="tx1"/>
                </a:solidFill>
                <a:latin typeface="Calibri" panose="020F0502020204030204" pitchFamily="34" charset="0"/>
              </a:rPr>
              <a:t>                        www.terredarcs-enciel.fr                                     accueil@terredarcs-enciel.fr</a:t>
            </a:r>
            <a:endParaRPr lang="fr-FR" altLang="fr-FR" sz="1448" b="1" dirty="0">
              <a:solidFill>
                <a:schemeClr val="tx1"/>
              </a:solidFill>
              <a:latin typeface="Calibri" panose="020F0502020204030204" pitchFamily="34" charset="0"/>
            </a:endParaRPr>
          </a:p>
          <a:p>
            <a:pPr algn="ctr" eaLnBrk="1" hangingPunct="1">
              <a:spcBef>
                <a:spcPct val="0"/>
              </a:spcBef>
              <a:spcAft>
                <a:spcPct val="0"/>
              </a:spcAft>
              <a:buClrTx/>
              <a:buSzTx/>
              <a:buFontTx/>
              <a:buNone/>
            </a:pPr>
            <a:r>
              <a:rPr lang="fr-FR" altLang="fr-FR" sz="1086" dirty="0">
                <a:solidFill>
                  <a:schemeClr val="tx1"/>
                </a:solidFill>
                <a:latin typeface="Calibri" panose="020F0502020204030204" pitchFamily="34" charset="0"/>
              </a:rPr>
              <a:t>                      A la réalisation : Anne Valleron, Elie Saad, Jean-Michel Dupeyroux et Brigitte Lamort</a:t>
            </a:r>
          </a:p>
          <a:p>
            <a:pPr algn="just" eaLnBrk="1" hangingPunct="1">
              <a:spcBef>
                <a:spcPct val="0"/>
              </a:spcBef>
              <a:spcAft>
                <a:spcPct val="0"/>
              </a:spcAft>
              <a:buClrTx/>
              <a:buSzTx/>
              <a:buFontTx/>
              <a:buNone/>
            </a:pPr>
            <a:endParaRPr lang="fr-FR" altLang="fr-FR" sz="1086" dirty="0">
              <a:solidFill>
                <a:schemeClr val="tx1"/>
              </a:solidFill>
              <a:latin typeface="Calibri" panose="020F0502020204030204" pitchFamily="34" charset="0"/>
            </a:endParaRPr>
          </a:p>
        </p:txBody>
      </p:sp>
      <p:pic>
        <p:nvPicPr>
          <p:cNvPr id="50180" name="Image 2" descr="Logo Caritas copier.jpg">
            <a:extLst>
              <a:ext uri="{FF2B5EF4-FFF2-40B4-BE49-F238E27FC236}">
                <a16:creationId xmlns="" xmlns:a16="http://schemas.microsoft.com/office/drawing/2014/main" id="{456081FD-B068-4D79-B99A-9CD360B2E7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31676" y="2257310"/>
            <a:ext cx="1235158" cy="151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ZoneTexte 3">
            <a:extLst>
              <a:ext uri="{FF2B5EF4-FFF2-40B4-BE49-F238E27FC236}">
                <a16:creationId xmlns="" xmlns:a16="http://schemas.microsoft.com/office/drawing/2014/main" id="{465EB813-C737-4BB9-A0A1-3180308DC23A}"/>
              </a:ext>
            </a:extLst>
          </p:cNvPr>
          <p:cNvSpPr txBox="1">
            <a:spLocks noChangeArrowheads="1"/>
          </p:cNvSpPr>
          <p:nvPr/>
        </p:nvSpPr>
        <p:spPr bwMode="auto">
          <a:xfrm>
            <a:off x="3730621" y="1"/>
            <a:ext cx="8461379" cy="1818447"/>
          </a:xfrm>
          <a:prstGeom prst="rect">
            <a:avLst/>
          </a:prstGeom>
          <a:solidFill>
            <a:srgbClr val="1C8AC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endParaRPr lang="fr-FR" altLang="fr-FR" sz="2171">
              <a:solidFill>
                <a:schemeClr val="tx1"/>
              </a:solidFill>
            </a:endParaRPr>
          </a:p>
          <a:p>
            <a:pPr eaLnBrk="1" hangingPunct="1">
              <a:spcBef>
                <a:spcPct val="0"/>
              </a:spcBef>
              <a:spcAft>
                <a:spcPct val="0"/>
              </a:spcAft>
              <a:buClrTx/>
              <a:buSzTx/>
              <a:buFontTx/>
              <a:buNone/>
            </a:pPr>
            <a:r>
              <a:rPr lang="fr-FR" altLang="fr-FR" sz="1809">
                <a:solidFill>
                  <a:schemeClr val="bg1"/>
                </a:solidFill>
              </a:rPr>
              <a:t>…  à tous nos partenaires : - Fondation Caritas France</a:t>
            </a:r>
          </a:p>
          <a:p>
            <a:pPr eaLnBrk="1" hangingPunct="1">
              <a:spcBef>
                <a:spcPct val="0"/>
              </a:spcBef>
              <a:spcAft>
                <a:spcPct val="0"/>
              </a:spcAft>
              <a:buClrTx/>
              <a:buSzTx/>
              <a:buFontTx/>
              <a:buNone/>
            </a:pPr>
            <a:r>
              <a:rPr lang="fr-FR" altLang="fr-FR" sz="1809">
                <a:solidFill>
                  <a:schemeClr val="bg1"/>
                </a:solidFill>
              </a:rPr>
              <a:t>                                         - Fondation Ste Geneviève</a:t>
            </a:r>
          </a:p>
          <a:p>
            <a:pPr eaLnBrk="1" hangingPunct="1">
              <a:spcBef>
                <a:spcPct val="0"/>
              </a:spcBef>
              <a:spcAft>
                <a:spcPct val="0"/>
              </a:spcAft>
              <a:buClrTx/>
              <a:buSzTx/>
              <a:buFontTx/>
              <a:buNone/>
            </a:pPr>
            <a:r>
              <a:rPr lang="fr-FR" altLang="fr-FR" sz="1809">
                <a:solidFill>
                  <a:schemeClr val="bg1"/>
                </a:solidFill>
              </a:rPr>
              <a:t>                                         - IAF  </a:t>
            </a:r>
          </a:p>
          <a:p>
            <a:pPr eaLnBrk="1" hangingPunct="1">
              <a:spcBef>
                <a:spcPct val="0"/>
              </a:spcBef>
              <a:spcAft>
                <a:spcPct val="0"/>
              </a:spcAft>
              <a:buClrTx/>
              <a:buSzTx/>
              <a:buFontTx/>
              <a:buNone/>
            </a:pPr>
            <a:r>
              <a:rPr lang="fr-FR" altLang="fr-FR" sz="1809">
                <a:solidFill>
                  <a:schemeClr val="bg1"/>
                </a:solidFill>
              </a:rPr>
              <a:t>                                         - Ville de Boulogne</a:t>
            </a:r>
          </a:p>
          <a:p>
            <a:pPr eaLnBrk="1" hangingPunct="1">
              <a:spcBef>
                <a:spcPct val="0"/>
              </a:spcBef>
              <a:spcAft>
                <a:spcPct val="0"/>
              </a:spcAft>
              <a:buClrTx/>
              <a:buSzTx/>
              <a:buFontTx/>
              <a:buNone/>
            </a:pPr>
            <a:r>
              <a:rPr lang="fr-FR" altLang="fr-FR" sz="1809">
                <a:solidFill>
                  <a:schemeClr val="bg1"/>
                </a:solidFill>
              </a:rPr>
              <a:t>                                         - Conseil général des Hauts de Seine</a:t>
            </a:r>
          </a:p>
        </p:txBody>
      </p:sp>
      <p:pic>
        <p:nvPicPr>
          <p:cNvPr id="50182" name="Image 5" descr="Logo Fondation Ste Geneviève.jpg">
            <a:extLst>
              <a:ext uri="{FF2B5EF4-FFF2-40B4-BE49-F238E27FC236}">
                <a16:creationId xmlns="" xmlns:a16="http://schemas.microsoft.com/office/drawing/2014/main" id="{AA5B170F-5EED-4D13-8FE7-666D3C4552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4815" y="2370520"/>
            <a:ext cx="3021829" cy="1008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Image 6" descr="Logo de la mairie de Boulogne-Billancourt">
            <a:extLst>
              <a:ext uri="{FF2B5EF4-FFF2-40B4-BE49-F238E27FC236}">
                <a16:creationId xmlns="" xmlns:a16="http://schemas.microsoft.com/office/drawing/2014/main" id="{D6C41E62-E0EB-4F2F-B61E-9B7E8AC0AA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6830" y="2275536"/>
            <a:ext cx="1411659" cy="151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4" descr="Image associée">
            <a:extLst>
              <a:ext uri="{FF2B5EF4-FFF2-40B4-BE49-F238E27FC236}">
                <a16:creationId xmlns="" xmlns:a16="http://schemas.microsoft.com/office/drawing/2014/main" id="{FC30C663-D839-49BE-A2F5-B5B2EAB31B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9928" y="4017864"/>
            <a:ext cx="2870806" cy="108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Image 10" descr="LOGO IAF réseau Membre.jpg">
            <a:extLst>
              <a:ext uri="{FF2B5EF4-FFF2-40B4-BE49-F238E27FC236}">
                <a16:creationId xmlns="" xmlns:a16="http://schemas.microsoft.com/office/drawing/2014/main" id="{2F6F1EC7-3C23-441D-85C6-B49B288C142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80302" y="3681076"/>
            <a:ext cx="1720007" cy="134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numéro de diapositive 2">
            <a:extLst>
              <a:ext uri="{FF2B5EF4-FFF2-40B4-BE49-F238E27FC236}">
                <a16:creationId xmlns="" xmlns:a16="http://schemas.microsoft.com/office/drawing/2014/main" id="{3F0D4C57-12A5-C605-9EA3-6E6A73A6CE71}"/>
              </a:ext>
            </a:extLst>
          </p:cNvPr>
          <p:cNvSpPr>
            <a:spLocks noGrp="1"/>
          </p:cNvSpPr>
          <p:nvPr>
            <p:ph type="sldNum" sz="quarter" idx="12"/>
          </p:nvPr>
        </p:nvSpPr>
        <p:spPr/>
        <p:txBody>
          <a:bodyPr/>
          <a:lstStyle/>
          <a:p>
            <a:pPr>
              <a:defRPr/>
            </a:pPr>
            <a:fld id="{A94BB0B1-CD24-4D20-B8F4-900EB5D5FA35}" type="slidenum">
              <a:rPr lang="en-US" altLang="fr-FR" smtClean="0"/>
              <a:pPr>
                <a:defRPr/>
              </a:pPr>
              <a:t>29</a:t>
            </a:fld>
            <a:endParaRPr lang="en-US" altLang="fr-F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 xmlns:a16="http://schemas.microsoft.com/office/drawing/2014/main" id="{AF1EAB2C-C567-7BA4-73C3-B725131D466A}"/>
              </a:ext>
            </a:extLst>
          </p:cNvPr>
          <p:cNvPicPr>
            <a:picLocks noChangeAspect="1"/>
          </p:cNvPicPr>
          <p:nvPr/>
        </p:nvPicPr>
        <p:blipFill>
          <a:blip r:embed="rId2"/>
          <a:stretch>
            <a:fillRect/>
          </a:stretch>
        </p:blipFill>
        <p:spPr>
          <a:xfrm>
            <a:off x="233265" y="746753"/>
            <a:ext cx="2957804" cy="2957804"/>
          </a:xfrm>
          <a:prstGeom prst="rect">
            <a:avLst/>
          </a:prstGeom>
        </p:spPr>
      </p:pic>
      <p:sp>
        <p:nvSpPr>
          <p:cNvPr id="2" name="Titre 1">
            <a:extLst>
              <a:ext uri="{FF2B5EF4-FFF2-40B4-BE49-F238E27FC236}">
                <a16:creationId xmlns="" xmlns:a16="http://schemas.microsoft.com/office/drawing/2014/main" id="{DCD12443-E1C6-ED8A-6CB8-BEC5932A3EA0}"/>
              </a:ext>
            </a:extLst>
          </p:cNvPr>
          <p:cNvSpPr>
            <a:spLocks noGrp="1"/>
          </p:cNvSpPr>
          <p:nvPr>
            <p:ph type="title"/>
          </p:nvPr>
        </p:nvSpPr>
        <p:spPr>
          <a:xfrm>
            <a:off x="2484726" y="-227589"/>
            <a:ext cx="9480557" cy="743519"/>
          </a:xfrm>
        </p:spPr>
        <p:txBody>
          <a:bodyPr/>
          <a:lstStyle/>
          <a:p>
            <a:pPr marL="0" indent="0" algn="ctr">
              <a:buNone/>
            </a:pPr>
            <a:r>
              <a:rPr lang="fr-FR" sz="2895" b="0" dirty="0">
                <a:solidFill>
                  <a:srgbClr val="808080"/>
                </a:solidFill>
                <a:effectLst/>
                <a:latin typeface="Times New Roman" panose="02020603050405020304" pitchFamily="18" charset="0"/>
                <a:ea typeface="Times New Roman" panose="02020603050405020304" pitchFamily="18" charset="0"/>
                <a:cs typeface="Times New Roman" panose="02020603050405020304" pitchFamily="18" charset="0"/>
              </a:rPr>
              <a:t>LES ENGAGEMENTS DE TERRE D’ARCS EN CIEL</a:t>
            </a:r>
            <a:r>
              <a:rPr lang="fr-FR" sz="2895" b="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4885" b="0" dirty="0">
                <a:effectLst/>
                <a:latin typeface="Times New Roman" panose="02020603050405020304" pitchFamily="18" charset="0"/>
                <a:ea typeface="Calibri" panose="020F0502020204030204" pitchFamily="34" charset="0"/>
                <a:cs typeface="Times New Roman" panose="02020603050405020304" pitchFamily="18" charset="0"/>
              </a:rPr>
              <a:t> </a:t>
            </a:r>
            <a:endParaRPr lang="fr-FR" b="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 xmlns:a16="http://schemas.microsoft.com/office/drawing/2014/main" id="{63BED240-5496-6D99-5671-5341A630723C}"/>
              </a:ext>
            </a:extLst>
          </p:cNvPr>
          <p:cNvSpPr>
            <a:spLocks noGrp="1"/>
          </p:cNvSpPr>
          <p:nvPr>
            <p:ph sz="quarter" idx="13"/>
          </p:nvPr>
        </p:nvSpPr>
        <p:spPr>
          <a:xfrm>
            <a:off x="3191069" y="840363"/>
            <a:ext cx="8468217" cy="5728388"/>
          </a:xfrm>
        </p:spPr>
        <p:txBody>
          <a:bodyPr/>
          <a:lstStyle/>
          <a:p>
            <a:pPr marL="0" indent="0" algn="just">
              <a:lnSpc>
                <a:spcPct val="115000"/>
              </a:lnSpc>
              <a:spcBef>
                <a:spcPts val="543"/>
              </a:spcBef>
              <a:spcAft>
                <a:spcPts val="905"/>
              </a:spcAft>
              <a:buNone/>
            </a:pPr>
            <a:r>
              <a:rPr lang="fr-FR" sz="1628" dirty="0">
                <a:latin typeface="Calibri" panose="020F0502020204030204" pitchFamily="34" charset="0"/>
                <a:ea typeface="Calibri" panose="020F0502020204030204" pitchFamily="34" charset="0"/>
                <a:cs typeface="Calibri" panose="020F0502020204030204" pitchFamily="34" charset="0"/>
              </a:rPr>
              <a:t>	</a:t>
            </a:r>
            <a:r>
              <a:rPr lang="fr-FR" sz="1628" dirty="0">
                <a:latin typeface="Times New Roman" panose="02020603050405020304" pitchFamily="18" charset="0"/>
                <a:ea typeface="Calibri" panose="020F0502020204030204" pitchFamily="34" charset="0"/>
                <a:cs typeface="Times New Roman" panose="02020603050405020304" pitchFamily="18" charset="0"/>
              </a:rPr>
              <a:t>1- </a:t>
            </a:r>
            <a:r>
              <a:rPr lang="fr-FR" sz="1628" spc="-9" dirty="0">
                <a:latin typeface="Times New Roman" panose="02020603050405020304" pitchFamily="18" charset="0"/>
                <a:ea typeface="Calibri" panose="020F0502020204030204" pitchFamily="34" charset="0"/>
                <a:cs typeface="Times New Roman" panose="02020603050405020304" pitchFamily="18" charset="0"/>
              </a:rPr>
              <a:t>P</a:t>
            </a:r>
            <a:r>
              <a:rPr lang="fr-FR" sz="1628" spc="9" dirty="0">
                <a:latin typeface="Times New Roman" panose="02020603050405020304" pitchFamily="18" charset="0"/>
                <a:ea typeface="Calibri" panose="020F0502020204030204" pitchFamily="34" charset="0"/>
                <a:cs typeface="Times New Roman" panose="02020603050405020304" pitchFamily="18" charset="0"/>
              </a:rPr>
              <a:t>r</a:t>
            </a:r>
            <a:r>
              <a:rPr lang="fr-FR" sz="1628" spc="-9" dirty="0">
                <a:latin typeface="Times New Roman" panose="02020603050405020304" pitchFamily="18" charset="0"/>
                <a:ea typeface="Calibri" panose="020F0502020204030204" pitchFamily="34" charset="0"/>
                <a:cs typeface="Times New Roman" panose="02020603050405020304" pitchFamily="18" charset="0"/>
              </a:rPr>
              <a:t>o</a:t>
            </a:r>
            <a:r>
              <a:rPr lang="fr-FR" sz="1628" dirty="0">
                <a:latin typeface="Times New Roman" panose="02020603050405020304" pitchFamily="18" charset="0"/>
                <a:ea typeface="Calibri" panose="020F0502020204030204" pitchFamily="34" charset="0"/>
                <a:cs typeface="Times New Roman" panose="02020603050405020304" pitchFamily="18" charset="0"/>
              </a:rPr>
              <a:t>m</a:t>
            </a:r>
            <a:r>
              <a:rPr lang="fr-FR" sz="1628" spc="-9" dirty="0">
                <a:latin typeface="Times New Roman" panose="02020603050405020304" pitchFamily="18" charset="0"/>
                <a:ea typeface="Calibri" panose="020F0502020204030204" pitchFamily="34" charset="0"/>
                <a:cs typeface="Times New Roman" panose="02020603050405020304" pitchFamily="18" charset="0"/>
              </a:rPr>
              <a:t>ou</a:t>
            </a:r>
            <a:r>
              <a:rPr lang="fr-FR" sz="1628" spc="5" dirty="0">
                <a:latin typeface="Times New Roman" panose="02020603050405020304" pitchFamily="18" charset="0"/>
                <a:ea typeface="Calibri" panose="020F0502020204030204" pitchFamily="34" charset="0"/>
                <a:cs typeface="Times New Roman" panose="02020603050405020304" pitchFamily="18" charset="0"/>
              </a:rPr>
              <a:t>v</a:t>
            </a:r>
            <a:r>
              <a:rPr lang="fr-FR" sz="1628" spc="9" dirty="0">
                <a:latin typeface="Times New Roman" panose="02020603050405020304" pitchFamily="18" charset="0"/>
                <a:ea typeface="Calibri" panose="020F0502020204030204" pitchFamily="34" charset="0"/>
                <a:cs typeface="Times New Roman" panose="02020603050405020304" pitchFamily="18" charset="0"/>
              </a:rPr>
              <a:t>o</a:t>
            </a:r>
            <a:r>
              <a:rPr lang="fr-FR" sz="1628" spc="-14" dirty="0">
                <a:latin typeface="Times New Roman" panose="02020603050405020304" pitchFamily="18" charset="0"/>
                <a:ea typeface="Calibri" panose="020F0502020204030204" pitchFamily="34" charset="0"/>
                <a:cs typeface="Times New Roman" panose="02020603050405020304" pitchFamily="18" charset="0"/>
              </a:rPr>
              <a:t>i</a:t>
            </a:r>
            <a:r>
              <a:rPr lang="fr-FR" sz="1628" dirty="0">
                <a:latin typeface="Times New Roman" panose="02020603050405020304" pitchFamily="18" charset="0"/>
                <a:ea typeface="Calibri" panose="020F0502020204030204" pitchFamily="34" charset="0"/>
                <a:cs typeface="Times New Roman" panose="02020603050405020304" pitchFamily="18" charset="0"/>
              </a:rPr>
              <a:t>r</a:t>
            </a:r>
            <a:r>
              <a:rPr lang="fr-FR" sz="1628" spc="100" dirty="0">
                <a:latin typeface="Times New Roman" panose="02020603050405020304" pitchFamily="18" charset="0"/>
                <a:ea typeface="Calibri" panose="020F0502020204030204" pitchFamily="34" charset="0"/>
                <a:cs typeface="Times New Roman" panose="02020603050405020304" pitchFamily="18" charset="0"/>
              </a:rPr>
              <a:t> </a:t>
            </a:r>
            <a:r>
              <a:rPr lang="fr-FR" sz="1628" spc="-14" dirty="0">
                <a:latin typeface="Times New Roman" panose="02020603050405020304" pitchFamily="18" charset="0"/>
                <a:ea typeface="Calibri" panose="020F0502020204030204" pitchFamily="34" charset="0"/>
                <a:cs typeface="Times New Roman" panose="02020603050405020304" pitchFamily="18" charset="0"/>
              </a:rPr>
              <a:t>l</a:t>
            </a:r>
            <a:r>
              <a:rPr lang="fr-FR" sz="1628" dirty="0">
                <a:latin typeface="Times New Roman" panose="02020603050405020304" pitchFamily="18" charset="0"/>
                <a:ea typeface="Calibri" panose="020F0502020204030204" pitchFamily="34" charset="0"/>
                <a:cs typeface="Times New Roman" panose="02020603050405020304" pitchFamily="18" charset="0"/>
              </a:rPr>
              <a:t>es</a:t>
            </a:r>
            <a:r>
              <a:rPr lang="fr-FR" sz="1628" spc="95" dirty="0">
                <a:latin typeface="Times New Roman" panose="02020603050405020304" pitchFamily="18" charset="0"/>
                <a:ea typeface="Calibri" panose="020F0502020204030204" pitchFamily="34" charset="0"/>
                <a:cs typeface="Times New Roman" panose="02020603050405020304" pitchFamily="18" charset="0"/>
              </a:rPr>
              <a:t> </a:t>
            </a:r>
            <a:r>
              <a:rPr lang="fr-FR" sz="1628" spc="5" dirty="0">
                <a:latin typeface="Times New Roman" panose="02020603050405020304" pitchFamily="18" charset="0"/>
                <a:ea typeface="Calibri" panose="020F0502020204030204" pitchFamily="34" charset="0"/>
                <a:cs typeface="Times New Roman" panose="02020603050405020304" pitchFamily="18" charset="0"/>
              </a:rPr>
              <a:t>v</a:t>
            </a:r>
            <a:r>
              <a:rPr lang="fr-FR" sz="1628" dirty="0">
                <a:latin typeface="Times New Roman" panose="02020603050405020304" pitchFamily="18" charset="0"/>
                <a:ea typeface="Calibri" panose="020F0502020204030204" pitchFamily="34" charset="0"/>
                <a:cs typeface="Times New Roman" panose="02020603050405020304" pitchFamily="18" charset="0"/>
              </a:rPr>
              <a:t>a</a:t>
            </a:r>
            <a:r>
              <a:rPr lang="fr-FR" sz="1628" spc="-14" dirty="0">
                <a:latin typeface="Times New Roman" panose="02020603050405020304" pitchFamily="18" charset="0"/>
                <a:ea typeface="Calibri" panose="020F0502020204030204" pitchFamily="34" charset="0"/>
                <a:cs typeface="Times New Roman" panose="02020603050405020304" pitchFamily="18" charset="0"/>
              </a:rPr>
              <a:t>l</a:t>
            </a:r>
            <a:r>
              <a:rPr lang="fr-FR" sz="1628" dirty="0">
                <a:latin typeface="Times New Roman" panose="02020603050405020304" pitchFamily="18" charset="0"/>
                <a:ea typeface="Calibri" panose="020F0502020204030204" pitchFamily="34" charset="0"/>
                <a:cs typeface="Times New Roman" panose="02020603050405020304" pitchFamily="18" charset="0"/>
              </a:rPr>
              <a:t>e</a:t>
            </a:r>
            <a:r>
              <a:rPr lang="fr-FR" sz="1628" spc="-5" dirty="0">
                <a:latin typeface="Times New Roman" panose="02020603050405020304" pitchFamily="18" charset="0"/>
                <a:ea typeface="Calibri" panose="020F0502020204030204" pitchFamily="34" charset="0"/>
                <a:cs typeface="Times New Roman" panose="02020603050405020304" pitchFamily="18" charset="0"/>
              </a:rPr>
              <a:t>u</a:t>
            </a:r>
            <a:r>
              <a:rPr lang="fr-FR" sz="1628" spc="-14" dirty="0">
                <a:latin typeface="Times New Roman" panose="02020603050405020304" pitchFamily="18" charset="0"/>
                <a:ea typeface="Calibri" panose="020F0502020204030204" pitchFamily="34" charset="0"/>
                <a:cs typeface="Times New Roman" panose="02020603050405020304" pitchFamily="18" charset="0"/>
              </a:rPr>
              <a:t>r</a:t>
            </a:r>
            <a:r>
              <a:rPr lang="fr-FR" sz="1628" dirty="0">
                <a:latin typeface="Times New Roman" panose="02020603050405020304" pitchFamily="18" charset="0"/>
                <a:ea typeface="Calibri" panose="020F0502020204030204" pitchFamily="34" charset="0"/>
                <a:cs typeface="Times New Roman" panose="02020603050405020304" pitchFamily="18" charset="0"/>
              </a:rPr>
              <a:t>s</a:t>
            </a:r>
            <a:r>
              <a:rPr lang="fr-FR" sz="1628" spc="95" dirty="0">
                <a:latin typeface="Times New Roman" panose="02020603050405020304" pitchFamily="18" charset="0"/>
                <a:ea typeface="Calibri" panose="020F0502020204030204" pitchFamily="34" charset="0"/>
                <a:cs typeface="Times New Roman" panose="02020603050405020304" pitchFamily="18" charset="0"/>
              </a:rPr>
              <a:t> </a:t>
            </a:r>
            <a:r>
              <a:rPr lang="fr-FR" sz="1628" spc="14" dirty="0">
                <a:latin typeface="Times New Roman" panose="02020603050405020304" pitchFamily="18" charset="0"/>
                <a:ea typeface="Calibri" panose="020F0502020204030204" pitchFamily="34" charset="0"/>
                <a:cs typeface="Times New Roman" panose="02020603050405020304" pitchFamily="18" charset="0"/>
              </a:rPr>
              <a:t>h</a:t>
            </a:r>
            <a:r>
              <a:rPr lang="fr-FR" sz="1628" spc="-9" dirty="0">
                <a:latin typeface="Times New Roman" panose="02020603050405020304" pitchFamily="18" charset="0"/>
                <a:ea typeface="Calibri" panose="020F0502020204030204" pitchFamily="34" charset="0"/>
                <a:cs typeface="Times New Roman" panose="02020603050405020304" pitchFamily="18" charset="0"/>
              </a:rPr>
              <a:t>u</a:t>
            </a:r>
            <a:r>
              <a:rPr lang="fr-FR" sz="1628" dirty="0">
                <a:latin typeface="Times New Roman" panose="02020603050405020304" pitchFamily="18" charset="0"/>
                <a:ea typeface="Calibri" panose="020F0502020204030204" pitchFamily="34" charset="0"/>
                <a:cs typeface="Times New Roman" panose="02020603050405020304" pitchFamily="18" charset="0"/>
              </a:rPr>
              <a:t>ma</a:t>
            </a:r>
            <a:r>
              <a:rPr lang="fr-FR" sz="1628" spc="-9" dirty="0">
                <a:latin typeface="Times New Roman" panose="02020603050405020304" pitchFamily="18" charset="0"/>
                <a:ea typeface="Calibri" panose="020F0502020204030204" pitchFamily="34" charset="0"/>
                <a:cs typeface="Times New Roman" panose="02020603050405020304" pitchFamily="18" charset="0"/>
              </a:rPr>
              <a:t>in</a:t>
            </a:r>
            <a:r>
              <a:rPr lang="fr-FR" sz="1628" dirty="0">
                <a:latin typeface="Times New Roman" panose="02020603050405020304" pitchFamily="18" charset="0"/>
                <a:ea typeface="Calibri" panose="020F0502020204030204" pitchFamily="34" charset="0"/>
                <a:cs typeface="Times New Roman" panose="02020603050405020304" pitchFamily="18" charset="0"/>
              </a:rPr>
              <a:t>es</a:t>
            </a:r>
            <a:r>
              <a:rPr lang="fr-FR" sz="1628" spc="95" dirty="0">
                <a:latin typeface="Times New Roman" panose="02020603050405020304" pitchFamily="18" charset="0"/>
                <a:ea typeface="Calibri" panose="020F0502020204030204" pitchFamily="34" charset="0"/>
                <a:cs typeface="Times New Roman" panose="02020603050405020304" pitchFamily="18" charset="0"/>
              </a:rPr>
              <a:t> </a:t>
            </a:r>
            <a:r>
              <a:rPr lang="fr-FR" sz="1628" spc="14" dirty="0">
                <a:latin typeface="Times New Roman" panose="02020603050405020304" pitchFamily="18" charset="0"/>
                <a:ea typeface="Calibri" panose="020F0502020204030204" pitchFamily="34" charset="0"/>
                <a:cs typeface="Times New Roman" panose="02020603050405020304" pitchFamily="18" charset="0"/>
              </a:rPr>
              <a:t>f</a:t>
            </a:r>
            <a:r>
              <a:rPr lang="fr-FR" sz="1628" spc="-9" dirty="0">
                <a:latin typeface="Times New Roman" panose="02020603050405020304" pitchFamily="18" charset="0"/>
                <a:ea typeface="Calibri" panose="020F0502020204030204" pitchFamily="34" charset="0"/>
                <a:cs typeface="Times New Roman" panose="02020603050405020304" pitchFamily="18" charset="0"/>
              </a:rPr>
              <a:t>onda</a:t>
            </a:r>
            <a:r>
              <a:rPr lang="fr-FR" sz="1628" dirty="0">
                <a:latin typeface="Times New Roman" panose="02020603050405020304" pitchFamily="18" charset="0"/>
                <a:ea typeface="Calibri" panose="020F0502020204030204" pitchFamily="34" charset="0"/>
                <a:cs typeface="Times New Roman" panose="02020603050405020304" pitchFamily="18" charset="0"/>
              </a:rPr>
              <a:t>m</a:t>
            </a:r>
            <a:r>
              <a:rPr lang="fr-FR" sz="1628" spc="23" dirty="0">
                <a:latin typeface="Times New Roman" panose="02020603050405020304" pitchFamily="18" charset="0"/>
                <a:ea typeface="Calibri" panose="020F0502020204030204" pitchFamily="34" charset="0"/>
                <a:cs typeface="Times New Roman" panose="02020603050405020304" pitchFamily="18" charset="0"/>
              </a:rPr>
              <a:t>e</a:t>
            </a:r>
            <a:r>
              <a:rPr lang="fr-FR" sz="1628" spc="-9" dirty="0">
                <a:latin typeface="Times New Roman" panose="02020603050405020304" pitchFamily="18" charset="0"/>
                <a:ea typeface="Calibri" panose="020F0502020204030204" pitchFamily="34" charset="0"/>
                <a:cs typeface="Times New Roman" panose="02020603050405020304" pitchFamily="18" charset="0"/>
              </a:rPr>
              <a:t>n</a:t>
            </a:r>
            <a:r>
              <a:rPr lang="fr-FR" sz="1628" dirty="0">
                <a:latin typeface="Times New Roman" panose="02020603050405020304" pitchFamily="18" charset="0"/>
                <a:ea typeface="Calibri" panose="020F0502020204030204" pitchFamily="34" charset="0"/>
                <a:cs typeface="Times New Roman" panose="02020603050405020304" pitchFamily="18" charset="0"/>
              </a:rPr>
              <a:t>ta</a:t>
            </a:r>
            <a:r>
              <a:rPr lang="fr-FR" sz="1628" spc="-14" dirty="0">
                <a:latin typeface="Times New Roman" panose="02020603050405020304" pitchFamily="18" charset="0"/>
                <a:ea typeface="Calibri" panose="020F0502020204030204" pitchFamily="34" charset="0"/>
                <a:cs typeface="Times New Roman" panose="02020603050405020304" pitchFamily="18" charset="0"/>
              </a:rPr>
              <a:t>l</a:t>
            </a:r>
            <a:r>
              <a:rPr lang="fr-FR" sz="1628" dirty="0">
                <a:latin typeface="Times New Roman" panose="02020603050405020304" pitchFamily="18" charset="0"/>
                <a:ea typeface="Calibri" panose="020F0502020204030204" pitchFamily="34" charset="0"/>
                <a:cs typeface="Times New Roman" panose="02020603050405020304" pitchFamily="18" charset="0"/>
              </a:rPr>
              <a:t>es</a:t>
            </a:r>
            <a:r>
              <a:rPr lang="fr-FR" sz="1628" spc="95" dirty="0">
                <a:latin typeface="Times New Roman" panose="02020603050405020304" pitchFamily="18" charset="0"/>
                <a:ea typeface="Calibri" panose="020F0502020204030204" pitchFamily="34" charset="0"/>
                <a:cs typeface="Times New Roman" panose="02020603050405020304" pitchFamily="18" charset="0"/>
              </a:rPr>
              <a:t> </a:t>
            </a:r>
            <a:r>
              <a:rPr lang="fr-FR" sz="1628" spc="-9" dirty="0">
                <a:latin typeface="Times New Roman" panose="02020603050405020304" pitchFamily="18" charset="0"/>
                <a:ea typeface="Calibri" panose="020F0502020204030204" pitchFamily="34" charset="0"/>
                <a:cs typeface="Times New Roman" panose="02020603050405020304" pitchFamily="18" charset="0"/>
              </a:rPr>
              <a:t>d</a:t>
            </a:r>
            <a:r>
              <a:rPr lang="fr-FR" sz="1628" dirty="0">
                <a:latin typeface="Times New Roman" panose="02020603050405020304" pitchFamily="18" charset="0"/>
                <a:ea typeface="Calibri" panose="020F0502020204030204" pitchFamily="34" charset="0"/>
                <a:cs typeface="Times New Roman" panose="02020603050405020304" pitchFamily="18" charset="0"/>
              </a:rPr>
              <a:t>e</a:t>
            </a:r>
            <a:r>
              <a:rPr lang="fr-FR" sz="1628" spc="86" dirty="0">
                <a:latin typeface="Times New Roman" panose="02020603050405020304" pitchFamily="18" charset="0"/>
                <a:ea typeface="Calibri" panose="020F0502020204030204" pitchFamily="34" charset="0"/>
                <a:cs typeface="Times New Roman" panose="02020603050405020304" pitchFamily="18" charset="0"/>
              </a:rPr>
              <a:t> </a:t>
            </a:r>
            <a:r>
              <a:rPr lang="fr-FR" sz="1628" spc="14" dirty="0">
                <a:latin typeface="Times New Roman" panose="02020603050405020304" pitchFamily="18" charset="0"/>
                <a:ea typeface="Calibri" panose="020F0502020204030204" pitchFamily="34" charset="0"/>
                <a:cs typeface="Times New Roman" panose="02020603050405020304" pitchFamily="18" charset="0"/>
              </a:rPr>
              <a:t>f</a:t>
            </a:r>
            <a:r>
              <a:rPr lang="fr-FR" sz="1628" spc="-14" dirty="0">
                <a:latin typeface="Times New Roman" panose="02020603050405020304" pitchFamily="18" charset="0"/>
                <a:ea typeface="Calibri" panose="020F0502020204030204" pitchFamily="34" charset="0"/>
                <a:cs typeface="Times New Roman" panose="02020603050405020304" pitchFamily="18" charset="0"/>
              </a:rPr>
              <a:t>r</a:t>
            </a:r>
            <a:r>
              <a:rPr lang="fr-FR" sz="1628" dirty="0">
                <a:latin typeface="Times New Roman" panose="02020603050405020304" pitchFamily="18" charset="0"/>
                <a:ea typeface="Calibri" panose="020F0502020204030204" pitchFamily="34" charset="0"/>
                <a:cs typeface="Times New Roman" panose="02020603050405020304" pitchFamily="18" charset="0"/>
              </a:rPr>
              <a:t>a</a:t>
            </a:r>
            <a:r>
              <a:rPr lang="fr-FR" sz="1628" spc="5" dirty="0">
                <a:latin typeface="Times New Roman" panose="02020603050405020304" pitchFamily="18" charset="0"/>
                <a:ea typeface="Calibri" panose="020F0502020204030204" pitchFamily="34" charset="0"/>
                <a:cs typeface="Times New Roman" panose="02020603050405020304" pitchFamily="18" charset="0"/>
              </a:rPr>
              <a:t>t</a:t>
            </a:r>
            <a:r>
              <a:rPr lang="fr-FR" sz="1628" dirty="0">
                <a:latin typeface="Times New Roman" panose="02020603050405020304" pitchFamily="18" charset="0"/>
                <a:ea typeface="Calibri" panose="020F0502020204030204" pitchFamily="34" charset="0"/>
                <a:cs typeface="Times New Roman" panose="02020603050405020304" pitchFamily="18" charset="0"/>
              </a:rPr>
              <a:t>e</a:t>
            </a:r>
            <a:r>
              <a:rPr lang="fr-FR" sz="1628" spc="-9" dirty="0">
                <a:latin typeface="Times New Roman" panose="02020603050405020304" pitchFamily="18" charset="0"/>
                <a:ea typeface="Calibri" panose="020F0502020204030204" pitchFamily="34" charset="0"/>
                <a:cs typeface="Times New Roman" panose="02020603050405020304" pitchFamily="18" charset="0"/>
              </a:rPr>
              <a:t>rn</a:t>
            </a:r>
            <a:r>
              <a:rPr lang="fr-FR" sz="1628" spc="-14" dirty="0">
                <a:latin typeface="Times New Roman" panose="02020603050405020304" pitchFamily="18" charset="0"/>
                <a:ea typeface="Calibri" panose="020F0502020204030204" pitchFamily="34" charset="0"/>
                <a:cs typeface="Times New Roman" panose="02020603050405020304" pitchFamily="18" charset="0"/>
              </a:rPr>
              <a:t>i</a:t>
            </a:r>
            <a:r>
              <a:rPr lang="fr-FR" sz="1628" dirty="0">
                <a:latin typeface="Times New Roman" panose="02020603050405020304" pitchFamily="18" charset="0"/>
                <a:ea typeface="Calibri" panose="020F0502020204030204" pitchFamily="34" charset="0"/>
                <a:cs typeface="Times New Roman" panose="02020603050405020304" pitchFamily="18" charset="0"/>
              </a:rPr>
              <a:t>té</a:t>
            </a:r>
            <a:r>
              <a:rPr lang="fr-FR" sz="1628" spc="86" dirty="0">
                <a:latin typeface="Times New Roman" panose="02020603050405020304" pitchFamily="18" charset="0"/>
                <a:ea typeface="Calibri" panose="020F0502020204030204" pitchFamily="34" charset="0"/>
                <a:cs typeface="Times New Roman" panose="02020603050405020304" pitchFamily="18" charset="0"/>
              </a:rPr>
              <a:t> </a:t>
            </a:r>
            <a:r>
              <a:rPr lang="fr-FR" sz="1628" dirty="0">
                <a:latin typeface="Times New Roman" panose="02020603050405020304" pitchFamily="18" charset="0"/>
                <a:ea typeface="Calibri" panose="020F0502020204030204" pitchFamily="34" charset="0"/>
                <a:cs typeface="Times New Roman" panose="02020603050405020304" pitchFamily="18" charset="0"/>
              </a:rPr>
              <a:t>et</a:t>
            </a:r>
            <a:r>
              <a:rPr lang="fr-FR" sz="1628" spc="113" dirty="0">
                <a:latin typeface="Times New Roman" panose="02020603050405020304" pitchFamily="18" charset="0"/>
                <a:ea typeface="Calibri" panose="020F0502020204030204" pitchFamily="34" charset="0"/>
                <a:cs typeface="Times New Roman" panose="02020603050405020304" pitchFamily="18" charset="0"/>
              </a:rPr>
              <a:t> </a:t>
            </a:r>
            <a:r>
              <a:rPr lang="fr-FR" sz="1628" spc="-9" dirty="0">
                <a:latin typeface="Times New Roman" panose="02020603050405020304" pitchFamily="18" charset="0"/>
                <a:ea typeface="Calibri" panose="020F0502020204030204" pitchFamily="34" charset="0"/>
                <a:cs typeface="Times New Roman" panose="02020603050405020304" pitchFamily="18" charset="0"/>
              </a:rPr>
              <a:t>d</a:t>
            </a:r>
            <a:r>
              <a:rPr lang="fr-FR" sz="1628" dirty="0">
                <a:latin typeface="Times New Roman" panose="02020603050405020304" pitchFamily="18" charset="0"/>
                <a:ea typeface="Calibri" panose="020F0502020204030204" pitchFamily="34" charset="0"/>
                <a:cs typeface="Times New Roman" panose="02020603050405020304" pitchFamily="18" charset="0"/>
              </a:rPr>
              <a:t>e</a:t>
            </a:r>
            <a:r>
              <a:rPr lang="fr-FR" sz="1628" spc="86" dirty="0">
                <a:latin typeface="Times New Roman" panose="02020603050405020304" pitchFamily="18" charset="0"/>
                <a:ea typeface="Calibri" panose="020F0502020204030204" pitchFamily="34" charset="0"/>
                <a:cs typeface="Times New Roman" panose="02020603050405020304" pitchFamily="18" charset="0"/>
              </a:rPr>
              <a:t> </a:t>
            </a:r>
            <a:r>
              <a:rPr lang="fr-FR" sz="1628" spc="5" dirty="0">
                <a:latin typeface="Times New Roman" panose="02020603050405020304" pitchFamily="18" charset="0"/>
                <a:ea typeface="Calibri" panose="020F0502020204030204" pitchFamily="34" charset="0"/>
                <a:cs typeface="Times New Roman" panose="02020603050405020304" pitchFamily="18" charset="0"/>
              </a:rPr>
              <a:t>s</a:t>
            </a:r>
            <a:r>
              <a:rPr lang="fr-FR" sz="1628" spc="-9" dirty="0">
                <a:latin typeface="Times New Roman" panose="02020603050405020304" pitchFamily="18" charset="0"/>
                <a:ea typeface="Calibri" panose="020F0502020204030204" pitchFamily="34" charset="0"/>
                <a:cs typeface="Times New Roman" panose="02020603050405020304" pitchFamily="18" charset="0"/>
              </a:rPr>
              <a:t>o</a:t>
            </a:r>
            <a:r>
              <a:rPr lang="fr-FR" sz="1628" spc="9" dirty="0">
                <a:latin typeface="Times New Roman" panose="02020603050405020304" pitchFamily="18" charset="0"/>
                <a:ea typeface="Calibri" panose="020F0502020204030204" pitchFamily="34" charset="0"/>
                <a:cs typeface="Times New Roman" panose="02020603050405020304" pitchFamily="18" charset="0"/>
              </a:rPr>
              <a:t>l</a:t>
            </a:r>
            <a:r>
              <a:rPr lang="fr-FR" sz="1628" spc="-14" dirty="0">
                <a:latin typeface="Times New Roman" panose="02020603050405020304" pitchFamily="18" charset="0"/>
                <a:ea typeface="Calibri" panose="020F0502020204030204" pitchFamily="34" charset="0"/>
                <a:cs typeface="Times New Roman" panose="02020603050405020304" pitchFamily="18" charset="0"/>
              </a:rPr>
              <a:t>i</a:t>
            </a:r>
            <a:r>
              <a:rPr lang="fr-FR" sz="1628" spc="-9" dirty="0">
                <a:latin typeface="Times New Roman" panose="02020603050405020304" pitchFamily="18" charset="0"/>
                <a:ea typeface="Calibri" panose="020F0502020204030204" pitchFamily="34" charset="0"/>
                <a:cs typeface="Times New Roman" panose="02020603050405020304" pitchFamily="18" charset="0"/>
              </a:rPr>
              <a:t>d</a:t>
            </a:r>
            <a:r>
              <a:rPr lang="fr-FR" sz="1628" dirty="0">
                <a:latin typeface="Times New Roman" panose="02020603050405020304" pitchFamily="18" charset="0"/>
                <a:ea typeface="Calibri" panose="020F0502020204030204" pitchFamily="34" charset="0"/>
                <a:cs typeface="Times New Roman" panose="02020603050405020304" pitchFamily="18" charset="0"/>
              </a:rPr>
              <a:t>a</a:t>
            </a:r>
            <a:r>
              <a:rPr lang="fr-FR" sz="1628" spc="9" dirty="0">
                <a:latin typeface="Times New Roman" panose="02020603050405020304" pitchFamily="18" charset="0"/>
                <a:ea typeface="Calibri" panose="020F0502020204030204" pitchFamily="34" charset="0"/>
                <a:cs typeface="Times New Roman" panose="02020603050405020304" pitchFamily="18" charset="0"/>
              </a:rPr>
              <a:t>r</a:t>
            </a:r>
            <a:r>
              <a:rPr lang="fr-FR" sz="1628" spc="-14" dirty="0">
                <a:latin typeface="Times New Roman" panose="02020603050405020304" pitchFamily="18" charset="0"/>
                <a:ea typeface="Calibri" panose="020F0502020204030204" pitchFamily="34" charset="0"/>
                <a:cs typeface="Times New Roman" panose="02020603050405020304" pitchFamily="18" charset="0"/>
              </a:rPr>
              <a:t>i</a:t>
            </a:r>
            <a:r>
              <a:rPr lang="fr-FR" sz="1628" dirty="0">
                <a:latin typeface="Times New Roman" panose="02020603050405020304" pitchFamily="18" charset="0"/>
                <a:ea typeface="Calibri" panose="020F0502020204030204" pitchFamily="34" charset="0"/>
                <a:cs typeface="Times New Roman" panose="02020603050405020304" pitchFamily="18" charset="0"/>
              </a:rPr>
              <a:t>té</a:t>
            </a:r>
            <a:r>
              <a:rPr lang="fr-FR" sz="1628" spc="86" dirty="0">
                <a:latin typeface="Times New Roman" panose="02020603050405020304" pitchFamily="18" charset="0"/>
                <a:ea typeface="Calibri" panose="020F0502020204030204" pitchFamily="34" charset="0"/>
                <a:cs typeface="Times New Roman" panose="02020603050405020304" pitchFamily="18" charset="0"/>
              </a:rPr>
              <a:t> </a:t>
            </a:r>
            <a:r>
              <a:rPr lang="fr-FR" sz="1628" spc="14" dirty="0">
                <a:latin typeface="Times New Roman" panose="02020603050405020304" pitchFamily="18" charset="0"/>
                <a:ea typeface="Calibri" panose="020F0502020204030204" pitchFamily="34" charset="0"/>
                <a:cs typeface="Times New Roman" panose="02020603050405020304" pitchFamily="18" charset="0"/>
              </a:rPr>
              <a:t>p</a:t>
            </a:r>
            <a:r>
              <a:rPr lang="fr-FR" sz="1628" spc="-9" dirty="0">
                <a:latin typeface="Times New Roman" panose="02020603050405020304" pitchFamily="18" charset="0"/>
                <a:ea typeface="Calibri" panose="020F0502020204030204" pitchFamily="34" charset="0"/>
                <a:cs typeface="Times New Roman" panose="02020603050405020304" pitchFamily="18" charset="0"/>
              </a:rPr>
              <a:t>ou</a:t>
            </a:r>
            <a:r>
              <a:rPr lang="fr-FR" sz="1628" dirty="0">
                <a:latin typeface="Times New Roman" panose="02020603050405020304" pitchFamily="18" charset="0"/>
                <a:ea typeface="Calibri" panose="020F0502020204030204" pitchFamily="34" charset="0"/>
                <a:cs typeface="Times New Roman" panose="02020603050405020304" pitchFamily="18" charset="0"/>
              </a:rPr>
              <a:t>r lutter contre toute forme d’exclusion, de discrimination et de solitude.</a:t>
            </a:r>
          </a:p>
          <a:p>
            <a:pPr marL="44523" indent="0">
              <a:lnSpc>
                <a:spcPct val="115000"/>
              </a:lnSpc>
              <a:spcBef>
                <a:spcPts val="543"/>
              </a:spcBef>
              <a:spcAft>
                <a:spcPts val="905"/>
              </a:spcAft>
              <a:buNone/>
            </a:pPr>
            <a:r>
              <a:rPr lang="fr-FR" sz="1628" dirty="0">
                <a:latin typeface="Times New Roman" panose="02020603050405020304" pitchFamily="18" charset="0"/>
                <a:ea typeface="Calibri" panose="020F0502020204030204" pitchFamily="34" charset="0"/>
                <a:cs typeface="Times New Roman" panose="02020603050405020304" pitchFamily="18" charset="0"/>
              </a:rPr>
              <a:t>	2-  Réunir dans un même lieu « intermédiaire » :</a:t>
            </a:r>
          </a:p>
          <a:p>
            <a:pPr marL="44523" indent="0">
              <a:lnSpc>
                <a:spcPct val="115000"/>
              </a:lnSpc>
              <a:spcBef>
                <a:spcPts val="543"/>
              </a:spcBef>
              <a:spcAft>
                <a:spcPts val="905"/>
              </a:spcAft>
              <a:buNone/>
            </a:pPr>
            <a:r>
              <a:rPr lang="fr-FR" sz="1628" dirty="0">
                <a:latin typeface="Times New Roman" panose="02020603050405020304" pitchFamily="18" charset="0"/>
                <a:ea typeface="Calibri" panose="020F0502020204030204" pitchFamily="34" charset="0"/>
                <a:cs typeface="Times New Roman" panose="02020603050405020304" pitchFamily="18" charset="0"/>
              </a:rPr>
              <a:t>- des personnes qui souffrent de solitude, d’inactivité ou de difficultés relationnelles et sociales</a:t>
            </a:r>
          </a:p>
          <a:p>
            <a:pPr marL="44523" indent="0">
              <a:lnSpc>
                <a:spcPct val="115000"/>
              </a:lnSpc>
              <a:spcBef>
                <a:spcPts val="543"/>
              </a:spcBef>
              <a:spcAft>
                <a:spcPts val="905"/>
              </a:spcAft>
              <a:buNone/>
            </a:pPr>
            <a:r>
              <a:rPr lang="fr-FR" sz="1628" dirty="0">
                <a:latin typeface="Times New Roman" panose="02020603050405020304" pitchFamily="18" charset="0"/>
                <a:ea typeface="Calibri" panose="020F0502020204030204" pitchFamily="34" charset="0"/>
                <a:cs typeface="Times New Roman" panose="02020603050405020304" pitchFamily="18" charset="0"/>
              </a:rPr>
              <a:t>- des personnes qui s’engagent à les accompagner pour leur permettre de devenir acteurs de leur vie et de recréer ainsi un lien social défaillant. </a:t>
            </a:r>
          </a:p>
          <a:p>
            <a:pPr marL="44523" indent="0" algn="just">
              <a:lnSpc>
                <a:spcPct val="115000"/>
              </a:lnSpc>
              <a:spcBef>
                <a:spcPts val="543"/>
              </a:spcBef>
              <a:spcAft>
                <a:spcPts val="905"/>
              </a:spcAft>
              <a:buNone/>
            </a:pPr>
            <a:r>
              <a:rPr lang="fr-FR" sz="1628" dirty="0">
                <a:latin typeface="Times New Roman" panose="02020603050405020304" pitchFamily="18" charset="0"/>
                <a:ea typeface="Calibri" panose="020F0502020204030204" pitchFamily="34" charset="0"/>
                <a:cs typeface="Times New Roman" panose="02020603050405020304" pitchFamily="18" charset="0"/>
              </a:rPr>
              <a:t>	3- Offrir un espace d’accueil, de partage et de rencontre pour créer des liens, découvrir ou développer les capacités existentielles, relationnelles et créatrices de chacun, trouver ou redonner un sens à leur vie.</a:t>
            </a:r>
          </a:p>
          <a:p>
            <a:pPr marL="44523" indent="0" algn="just">
              <a:lnSpc>
                <a:spcPct val="115000"/>
              </a:lnSpc>
              <a:spcBef>
                <a:spcPts val="543"/>
              </a:spcBef>
              <a:spcAft>
                <a:spcPts val="905"/>
              </a:spcAft>
              <a:buNone/>
            </a:pPr>
            <a:r>
              <a:rPr lang="fr-FR" sz="1628" dirty="0">
                <a:latin typeface="Times New Roman" panose="02020603050405020304" pitchFamily="18" charset="0"/>
                <a:ea typeface="Calibri" panose="020F0502020204030204" pitchFamily="34" charset="0"/>
                <a:cs typeface="Times New Roman" panose="02020603050405020304" pitchFamily="18" charset="0"/>
              </a:rPr>
              <a:t>	4-  Proposer un lieu d’accueil</a:t>
            </a:r>
            <a:r>
              <a:rPr lang="fr-FR" sz="1628" spc="81" dirty="0">
                <a:latin typeface="Times New Roman" panose="02020603050405020304" pitchFamily="18" charset="0"/>
                <a:ea typeface="Calibri" panose="020F0502020204030204" pitchFamily="34" charset="0"/>
                <a:cs typeface="Times New Roman" panose="02020603050405020304" pitchFamily="18" charset="0"/>
              </a:rPr>
              <a:t>,</a:t>
            </a:r>
            <a:r>
              <a:rPr lang="fr-FR" sz="1628" dirty="0">
                <a:latin typeface="Times New Roman" panose="02020603050405020304" pitchFamily="18" charset="0"/>
                <a:ea typeface="Calibri" panose="020F0502020204030204" pitchFamily="34" charset="0"/>
                <a:cs typeface="Times New Roman" panose="02020603050405020304" pitchFamily="18" charset="0"/>
              </a:rPr>
              <a:t> de vie et d’hébergement pour favoriser la reconstruction d’un lien social défaillant.</a:t>
            </a:r>
          </a:p>
          <a:p>
            <a:pPr marL="44523" indent="0" algn="just">
              <a:lnSpc>
                <a:spcPct val="115000"/>
              </a:lnSpc>
              <a:spcBef>
                <a:spcPts val="543"/>
              </a:spcBef>
              <a:spcAft>
                <a:spcPts val="905"/>
              </a:spcAft>
              <a:buNone/>
            </a:pPr>
            <a:r>
              <a:rPr lang="fr-FR" sz="1628" dirty="0">
                <a:latin typeface="Times New Roman" panose="02020603050405020304" pitchFamily="18" charset="0"/>
                <a:ea typeface="Calibri" panose="020F0502020204030204" pitchFamily="34" charset="0"/>
                <a:cs typeface="Times New Roman" panose="02020603050405020304" pitchFamily="18" charset="0"/>
              </a:rPr>
              <a:t>	5-  Proposer des activités où la personne pourra déployer ses potentialités, être reconnue à travers ses réalisations ou sa participation et devenir de plus en plus autonome.</a:t>
            </a:r>
          </a:p>
          <a:p>
            <a:pPr marL="44523" indent="0" algn="just">
              <a:lnSpc>
                <a:spcPct val="115000"/>
              </a:lnSpc>
              <a:spcBef>
                <a:spcPts val="543"/>
              </a:spcBef>
              <a:spcAft>
                <a:spcPts val="905"/>
              </a:spcAft>
              <a:buNone/>
            </a:pPr>
            <a:r>
              <a:rPr lang="fr-FR" sz="1628" dirty="0">
                <a:latin typeface="Times New Roman" panose="02020603050405020304" pitchFamily="18" charset="0"/>
                <a:ea typeface="Calibri" panose="020F0502020204030204" pitchFamily="34" charset="0"/>
                <a:cs typeface="Times New Roman" panose="02020603050405020304" pitchFamily="18" charset="0"/>
              </a:rPr>
              <a:t>	6- Développer la responsabilisation de la personne en lui permettant, selon ses capacités et son rythme, de devenir acteur de la construction de cet espace communautaire.</a:t>
            </a:r>
          </a:p>
          <a:p>
            <a:pPr marL="44523" indent="0" algn="just">
              <a:lnSpc>
                <a:spcPct val="115000"/>
              </a:lnSpc>
              <a:spcBef>
                <a:spcPts val="543"/>
              </a:spcBef>
              <a:spcAft>
                <a:spcPts val="905"/>
              </a:spcAft>
              <a:buNone/>
            </a:pPr>
            <a:r>
              <a:rPr lang="fr-FR" sz="1628" dirty="0">
                <a:latin typeface="Times New Roman" panose="02020603050405020304" pitchFamily="18" charset="0"/>
                <a:ea typeface="Calibri" panose="020F0502020204030204" pitchFamily="34" charset="0"/>
                <a:cs typeface="Times New Roman" panose="02020603050405020304" pitchFamily="18" charset="0"/>
              </a:rPr>
              <a:t>	</a:t>
            </a:r>
            <a:r>
              <a:rPr lang="fr-FR" sz="1628" b="1" dirty="0">
                <a:solidFill>
                  <a:srgbClr val="80808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fr-FR" sz="1628" dirty="0">
              <a:latin typeface="Times New Roman" panose="02020603050405020304" pitchFamily="18" charset="0"/>
              <a:ea typeface="Calibri" panose="020F0502020204030204" pitchFamily="34" charset="0"/>
              <a:cs typeface="Times New Roman" panose="02020603050405020304" pitchFamily="18" charset="0"/>
            </a:endParaRPr>
          </a:p>
          <a:p>
            <a:endParaRPr lang="fr-FR" dirty="0"/>
          </a:p>
        </p:txBody>
      </p:sp>
      <p:sp>
        <p:nvSpPr>
          <p:cNvPr id="5" name="Espace réservé du numéro de diapositive 4">
            <a:extLst>
              <a:ext uri="{FF2B5EF4-FFF2-40B4-BE49-F238E27FC236}">
                <a16:creationId xmlns="" xmlns:a16="http://schemas.microsoft.com/office/drawing/2014/main" id="{FA95CBC6-6FBD-6090-884D-1BEB7C1763CC}"/>
              </a:ext>
            </a:extLst>
          </p:cNvPr>
          <p:cNvSpPr>
            <a:spLocks noGrp="1"/>
          </p:cNvSpPr>
          <p:nvPr>
            <p:ph type="sldNum" sz="quarter" idx="16"/>
          </p:nvPr>
        </p:nvSpPr>
        <p:spPr/>
        <p:txBody>
          <a:bodyPr/>
          <a:lstStyle/>
          <a:p>
            <a:pPr>
              <a:defRPr/>
            </a:pPr>
            <a:fld id="{89A4EEF6-FC37-4CA4-9566-D427FD73640A}" type="slidenum">
              <a:rPr lang="en-US" altLang="fr-FR" smtClean="0"/>
              <a:pPr>
                <a:defRPr/>
              </a:pPr>
              <a:t>3</a:t>
            </a:fld>
            <a:endParaRPr lang="en-US" altLang="fr-FR"/>
          </a:p>
        </p:txBody>
      </p:sp>
      <p:pic>
        <p:nvPicPr>
          <p:cNvPr id="7" name="Image 5">
            <a:extLst>
              <a:ext uri="{FF2B5EF4-FFF2-40B4-BE49-F238E27FC236}">
                <a16:creationId xmlns="" xmlns:a16="http://schemas.microsoft.com/office/drawing/2014/main" id="{9770ED88-C5E8-E2BF-B9BD-73A730BD08D3}"/>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4" y="515930"/>
            <a:ext cx="12126685" cy="69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pied de page 1">
            <a:extLst>
              <a:ext uri="{FF2B5EF4-FFF2-40B4-BE49-F238E27FC236}">
                <a16:creationId xmlns="" xmlns:a16="http://schemas.microsoft.com/office/drawing/2014/main" id="{B279F449-5C99-09B8-F5C2-AAEAEED4B7F3}"/>
              </a:ext>
            </a:extLst>
          </p:cNvPr>
          <p:cNvSpPr txBox="1">
            <a:spLocks/>
          </p:cNvSpPr>
          <p:nvPr/>
        </p:nvSpPr>
        <p:spPr bwMode="auto">
          <a:xfrm>
            <a:off x="8686800" y="6463125"/>
            <a:ext cx="2028747" cy="27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8" tIns="45364" rIns="90728" bIns="45364" anchor="ct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fr-FR" sz="1086" i="1" dirty="0">
                <a:solidFill>
                  <a:schemeClr val="tx1"/>
                </a:solidFill>
                <a:latin typeface="Calibri" panose="020F0502020204030204" pitchFamily="34" charset="0"/>
              </a:rPr>
              <a:t>Rapport </a:t>
            </a:r>
            <a:r>
              <a:rPr lang="en-US" altLang="fr-FR" sz="1086" i="1" dirty="0" err="1">
                <a:solidFill>
                  <a:schemeClr val="tx1"/>
                </a:solidFill>
                <a:latin typeface="Calibri" panose="020F0502020204030204" pitchFamily="34" charset="0"/>
              </a:rPr>
              <a:t>d'activité</a:t>
            </a:r>
            <a:r>
              <a:rPr lang="en-US" altLang="fr-FR" sz="1086" i="1" dirty="0">
                <a:solidFill>
                  <a:schemeClr val="tx1"/>
                </a:solidFill>
                <a:latin typeface="Calibri" panose="020F0502020204030204" pitchFamily="34" charset="0"/>
              </a:rPr>
              <a:t> TAEC  2021</a:t>
            </a:r>
          </a:p>
        </p:txBody>
      </p:sp>
    </p:spTree>
    <p:extLst>
      <p:ext uri="{BB962C8B-B14F-4D97-AF65-F5344CB8AC3E}">
        <p14:creationId xmlns:p14="http://schemas.microsoft.com/office/powerpoint/2010/main" val="1797848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96C762D1-5429-460F-805B-C85908894B1A}"/>
              </a:ext>
            </a:extLst>
          </p:cNvPr>
          <p:cNvSpPr>
            <a:spLocks noGrp="1"/>
          </p:cNvSpPr>
          <p:nvPr>
            <p:ph sz="quarter" idx="13"/>
          </p:nvPr>
        </p:nvSpPr>
        <p:spPr>
          <a:xfrm>
            <a:off x="1829678" y="869451"/>
            <a:ext cx="8776804" cy="5706143"/>
          </a:xfrm>
        </p:spPr>
        <p:txBody>
          <a:bodyPr/>
          <a:lstStyle/>
          <a:p>
            <a:pPr marL="232666" indent="0">
              <a:lnSpc>
                <a:spcPct val="115000"/>
              </a:lnSpc>
              <a:spcAft>
                <a:spcPts val="905"/>
              </a:spcAft>
              <a:buNone/>
            </a:pPr>
            <a:endParaRPr lang="fr-FR" sz="1400" b="1" dirty="0">
              <a:solidFill>
                <a:srgbClr val="808080"/>
              </a:solidFill>
              <a:latin typeface="Calibri" panose="020F0502020204030204" pitchFamily="34" charset="0"/>
              <a:ea typeface="Times New Roman" panose="02020603050405020304" pitchFamily="18" charset="0"/>
              <a:cs typeface="Calibri" panose="020F0502020204030204" pitchFamily="34" charset="0"/>
            </a:endParaRPr>
          </a:p>
          <a:p>
            <a:pPr marL="232666" indent="0">
              <a:lnSpc>
                <a:spcPct val="115000"/>
              </a:lnSpc>
              <a:spcAft>
                <a:spcPts val="905"/>
              </a:spcAft>
              <a:buNone/>
            </a:pPr>
            <a:r>
              <a:rPr lang="fr-FR" sz="1400" b="1" dirty="0">
                <a:solidFill>
                  <a:srgbClr val="808080"/>
                </a:solidFill>
                <a:latin typeface="Calibri" panose="020F0502020204030204" pitchFamily="34" charset="0"/>
                <a:ea typeface="Times New Roman" panose="02020603050405020304" pitchFamily="18" charset="0"/>
                <a:cs typeface="Calibri" panose="020F0502020204030204" pitchFamily="34" charset="0"/>
              </a:rPr>
              <a:t> </a:t>
            </a:r>
            <a:r>
              <a:rPr lang="fr-FR" sz="1400" dirty="0">
                <a:latin typeface="Calibri" panose="020F0502020204030204" pitchFamily="34" charset="0"/>
                <a:ea typeface="Times New Roman" panose="02020603050405020304" pitchFamily="18" charset="0"/>
                <a:cs typeface="Calibri" panose="020F0502020204030204" pitchFamily="34" charset="0"/>
              </a:rPr>
              <a:t>L’association en 2021 a maintenu le cap malgré deux perturbations  majeures :</a:t>
            </a:r>
          </a:p>
          <a:p>
            <a:pPr marL="491184" indent="-258518">
              <a:spcAft>
                <a:spcPts val="905"/>
              </a:spcAft>
              <a:buFontTx/>
              <a:buChar char="-"/>
            </a:pPr>
            <a:r>
              <a:rPr lang="fr-FR" sz="1400" dirty="0">
                <a:latin typeface="Calibri" panose="020F0502020204030204" pitchFamily="34" charset="0"/>
                <a:ea typeface="Times New Roman" panose="02020603050405020304" pitchFamily="18" charset="0"/>
                <a:cs typeface="Calibri" panose="020F0502020204030204" pitchFamily="34" charset="0"/>
              </a:rPr>
              <a:t>La poursuite de la pandémie de la COVID</a:t>
            </a:r>
          </a:p>
          <a:p>
            <a:pPr marL="232666" indent="0">
              <a:lnSpc>
                <a:spcPct val="115000"/>
              </a:lnSpc>
              <a:spcAft>
                <a:spcPts val="905"/>
              </a:spcAft>
              <a:buNone/>
            </a:pPr>
            <a:r>
              <a:rPr lang="fr-FR" sz="1400" dirty="0">
                <a:latin typeface="Calibri" panose="020F0502020204030204" pitchFamily="34" charset="0"/>
                <a:ea typeface="Times New Roman" panose="02020603050405020304" pitchFamily="18" charset="0"/>
                <a:cs typeface="Calibri" panose="020F0502020204030204" pitchFamily="34" charset="0"/>
              </a:rPr>
              <a:t>-    Les difficultés financières de l’association, dues à la baisse des subventions obtenues. </a:t>
            </a:r>
          </a:p>
          <a:p>
            <a:pPr marL="232666" indent="0" algn="just">
              <a:lnSpc>
                <a:spcPct val="115000"/>
              </a:lnSpc>
              <a:spcAft>
                <a:spcPts val="905"/>
              </a:spcAft>
              <a:buNone/>
            </a:pPr>
            <a:r>
              <a:rPr lang="fr-FR" sz="1400" dirty="0">
                <a:latin typeface="Calibri" panose="020F0502020204030204" pitchFamily="34" charset="0"/>
                <a:ea typeface="Times New Roman" panose="02020603050405020304" pitchFamily="18" charset="0"/>
                <a:cs typeface="Calibri" panose="020F0502020204030204" pitchFamily="34" charset="0"/>
              </a:rPr>
              <a:t>Dans ces circonstances difficiles, le CA, puis l’AG 2021 ont approuvé le projet d’aller vers la demande à l’ARS (Agence Régionale de Santé) de l’ouverture d’un GEM (Groupe d’Entraide Mutuelle). Dans cet objectif, l’association poursuit le travail d’autonomisation et de responsabilisation des personnes accueillies, axes forts des Groupes d’Entraide Mutuelle. </a:t>
            </a:r>
            <a:endParaRPr lang="fr-FR" sz="1400" dirty="0">
              <a:latin typeface="Calibri" panose="020F0502020204030204" pitchFamily="34" charset="0"/>
              <a:ea typeface="Calibri" panose="020F0502020204030204" pitchFamily="34" charset="0"/>
              <a:cs typeface="Calibri" panose="020F0502020204030204" pitchFamily="34" charset="0"/>
            </a:endParaRPr>
          </a:p>
          <a:p>
            <a:pPr marL="232666" indent="0" algn="just">
              <a:lnSpc>
                <a:spcPct val="115000"/>
              </a:lnSpc>
              <a:spcAft>
                <a:spcPts val="905"/>
              </a:spcAft>
              <a:buNone/>
            </a:pPr>
            <a:r>
              <a:rPr lang="fr-FR" sz="1400" dirty="0">
                <a:latin typeface="Calibri" panose="020F0502020204030204" pitchFamily="34" charset="0"/>
                <a:ea typeface="Times New Roman" panose="02020603050405020304" pitchFamily="18" charset="0"/>
                <a:cs typeface="Calibri" panose="020F0502020204030204" pitchFamily="34" charset="0"/>
              </a:rPr>
              <a:t>Depuis octobre, un jeune en Service Civique (par l’intermédiaire du Secours Catholique), AMAURY, est avec nous jusqu’à la fin juin. Nous bénéficions de son soutien, de son enthousiasme et de sa bonne humeur. Il est particulièrement précieux à la Boutique. Ainsi nous avons pu augmenter significativement les plages d’ouverture du Lieu d’Accueil et d’Activités, ouvert maintenant du lundi au vendredi de 10h30 à 18 h ainsi que pour la Boutique ouverte du mardi au samedi de 15h30 à 19h. </a:t>
            </a:r>
            <a:endParaRPr lang="fr-FR" sz="1400" dirty="0">
              <a:latin typeface="Calibri" panose="020F0502020204030204" pitchFamily="34" charset="0"/>
              <a:ea typeface="Calibri" panose="020F0502020204030204" pitchFamily="34" charset="0"/>
              <a:cs typeface="Calibri" panose="020F0502020204030204" pitchFamily="34" charset="0"/>
            </a:endParaRPr>
          </a:p>
          <a:p>
            <a:pPr marL="232666" indent="0" algn="just">
              <a:lnSpc>
                <a:spcPct val="115000"/>
              </a:lnSpc>
              <a:spcAft>
                <a:spcPts val="905"/>
              </a:spcAft>
              <a:buNone/>
            </a:pPr>
            <a:r>
              <a:rPr lang="fr-FR" sz="1400" dirty="0">
                <a:latin typeface="Calibri" panose="020F0502020204030204" pitchFamily="34" charset="0"/>
                <a:ea typeface="Times New Roman" panose="02020603050405020304" pitchFamily="18" charset="0"/>
                <a:cs typeface="Calibri" panose="020F0502020204030204" pitchFamily="34" charset="0"/>
              </a:rPr>
              <a:t>Par ailleurs,  pour avoir plus d’espace, condition essentielle au vu </a:t>
            </a:r>
            <a:r>
              <a:rPr lang="fr-FR" sz="1400" dirty="0" smtClean="0">
                <a:latin typeface="Calibri" panose="020F0502020204030204" pitchFamily="34" charset="0"/>
                <a:ea typeface="Times New Roman" panose="02020603050405020304" pitchFamily="18" charset="0"/>
                <a:cs typeface="Calibri" panose="020F0502020204030204" pitchFamily="34" charset="0"/>
              </a:rPr>
              <a:t>de </a:t>
            </a:r>
            <a:r>
              <a:rPr lang="fr-FR" sz="1400" dirty="0">
                <a:latin typeface="Calibri" panose="020F0502020204030204" pitchFamily="34" charset="0"/>
                <a:ea typeface="Times New Roman" panose="02020603050405020304" pitchFamily="18" charset="0"/>
                <a:cs typeface="Calibri" panose="020F0502020204030204" pitchFamily="34" charset="0"/>
              </a:rPr>
              <a:t>la persistance de la pandémie de la Covid 19, la présidente a fait l’acquisition d’un nouveau  au 6 rue Jules Simon, à proximité de la boutique. L’usufruit a été cédé à la Fondation AG GUERBET, abritée par CARITAS France, avec qui Terre d'Arcs en Ciel a signé un bail très avantageux.</a:t>
            </a:r>
            <a:endParaRPr lang="fr-FR" sz="1400" dirty="0">
              <a:latin typeface="Calibri" panose="020F0502020204030204" pitchFamily="34" charset="0"/>
              <a:ea typeface="Calibri" panose="020F0502020204030204" pitchFamily="34" charset="0"/>
              <a:cs typeface="Calibri" panose="020F0502020204030204" pitchFamily="34" charset="0"/>
            </a:endParaRPr>
          </a:p>
          <a:p>
            <a:pPr marL="413629" algn="just">
              <a:lnSpc>
                <a:spcPct val="115000"/>
              </a:lnSpc>
              <a:spcAft>
                <a:spcPts val="905"/>
              </a:spcAft>
            </a:pPr>
            <a:endParaRPr lang="fr-FR" sz="1628" dirty="0">
              <a:latin typeface="Calibri" panose="020F0502020204030204" pitchFamily="34" charset="0"/>
              <a:ea typeface="Calibri" panose="020F0502020204030204" pitchFamily="34" charset="0"/>
              <a:cs typeface="Times New Roman" panose="02020603050405020304" pitchFamily="18" charset="0"/>
            </a:endParaRPr>
          </a:p>
          <a:p>
            <a:pPr marL="413629">
              <a:buNone/>
              <a:defRPr/>
            </a:pPr>
            <a:endParaRPr lang="fr-FR" altLang="fr-FR" dirty="0"/>
          </a:p>
        </p:txBody>
      </p:sp>
      <p:sp>
        <p:nvSpPr>
          <p:cNvPr id="10244" name="ZoneTexte 4">
            <a:extLst>
              <a:ext uri="{FF2B5EF4-FFF2-40B4-BE49-F238E27FC236}">
                <a16:creationId xmlns="" xmlns:a16="http://schemas.microsoft.com/office/drawing/2014/main" id="{99D2F26D-9FD3-4D09-8B26-28F8DC521C18}"/>
              </a:ext>
            </a:extLst>
          </p:cNvPr>
          <p:cNvSpPr txBox="1">
            <a:spLocks noChangeArrowheads="1"/>
          </p:cNvSpPr>
          <p:nvPr/>
        </p:nvSpPr>
        <p:spPr bwMode="auto">
          <a:xfrm>
            <a:off x="4460033" y="441334"/>
            <a:ext cx="5657962" cy="356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06250" eaLnBrk="0" fontAlgn="base" hangingPunct="0">
              <a:spcBef>
                <a:spcPct val="0"/>
              </a:spcBef>
              <a:spcAft>
                <a:spcPct val="0"/>
              </a:spcAft>
              <a:defRPr/>
            </a:pPr>
            <a:r>
              <a:rPr lang="fr-FR" altLang="fr-FR" sz="1719" b="1" dirty="0">
                <a:solidFill>
                  <a:prstClr val="black"/>
                </a:solidFill>
                <a:latin typeface="Times New Roman" panose="02020603050405020304" pitchFamily="18" charset="0"/>
                <a:cs typeface="Times New Roman" panose="02020603050405020304" pitchFamily="18" charset="0"/>
              </a:rPr>
              <a:t>	2021- Un cap maintenu</a:t>
            </a:r>
            <a:endParaRPr lang="fr-FR" altLang="fr-FR" sz="1719" b="1" dirty="0">
              <a:solidFill>
                <a:prstClr val="black"/>
              </a:solidFill>
              <a:latin typeface="Arial" panose="020B0604020202020204" pitchFamily="34" charset="0"/>
              <a:cs typeface="Arial" panose="020B0604020202020204" pitchFamily="34" charset="0"/>
            </a:endParaRPr>
          </a:p>
        </p:txBody>
      </p:sp>
      <p:sp>
        <p:nvSpPr>
          <p:cNvPr id="10246" name="ZoneTexte 6">
            <a:extLst>
              <a:ext uri="{FF2B5EF4-FFF2-40B4-BE49-F238E27FC236}">
                <a16:creationId xmlns="" xmlns:a16="http://schemas.microsoft.com/office/drawing/2014/main" id="{202CDDE1-31F1-4A59-BB03-127312B42225}"/>
              </a:ext>
            </a:extLst>
          </p:cNvPr>
          <p:cNvSpPr txBox="1">
            <a:spLocks noChangeArrowheads="1"/>
          </p:cNvSpPr>
          <p:nvPr/>
        </p:nvSpPr>
        <p:spPr bwMode="auto">
          <a:xfrm>
            <a:off x="1733823" y="240669"/>
            <a:ext cx="2249137" cy="48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defTabSz="906250" fontAlgn="base">
              <a:spcBef>
                <a:spcPct val="0"/>
              </a:spcBef>
              <a:spcAft>
                <a:spcPct val="0"/>
              </a:spcAft>
              <a:buClrTx/>
              <a:buSzTx/>
              <a:buNone/>
              <a:defRPr/>
            </a:pPr>
            <a:r>
              <a:rPr lang="fr-FR" altLang="fr-FR" sz="1267" b="1">
                <a:solidFill>
                  <a:prstClr val="black"/>
                </a:solidFill>
                <a:latin typeface="Times New Roman" panose="02020603050405020304" pitchFamily="18" charset="0"/>
                <a:cs typeface="Times New Roman" panose="02020603050405020304" pitchFamily="18" charset="0"/>
              </a:rPr>
              <a:t>Brigitte LAMORT, présidente</a:t>
            </a:r>
            <a:endParaRPr lang="fr-FR" altLang="fr-FR" sz="1267">
              <a:solidFill>
                <a:prstClr val="black"/>
              </a:solidFill>
              <a:latin typeface="Times New Roman" panose="02020603050405020304" pitchFamily="18" charset="0"/>
              <a:cs typeface="Times New Roman" panose="02020603050405020304" pitchFamily="18" charset="0"/>
            </a:endParaRPr>
          </a:p>
        </p:txBody>
      </p:sp>
      <p:pic>
        <p:nvPicPr>
          <p:cNvPr id="7" name="Image 5">
            <a:extLst>
              <a:ext uri="{FF2B5EF4-FFF2-40B4-BE49-F238E27FC236}">
                <a16:creationId xmlns="" xmlns:a16="http://schemas.microsoft.com/office/drawing/2014/main" id="{E57832B1-80A9-49B7-AD6E-6F8BEF1C0835}"/>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648" y="819696"/>
            <a:ext cx="9565294" cy="64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Image 4">
            <a:extLst>
              <a:ext uri="{FF2B5EF4-FFF2-40B4-BE49-F238E27FC236}">
                <a16:creationId xmlns="" xmlns:a16="http://schemas.microsoft.com/office/drawing/2014/main" id="{D1FA5F04-1358-4613-851C-81A5301985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755" y="664416"/>
            <a:ext cx="1764729" cy="212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a:extLst>
              <a:ext uri="{FF2B5EF4-FFF2-40B4-BE49-F238E27FC236}">
                <a16:creationId xmlns="" xmlns:a16="http://schemas.microsoft.com/office/drawing/2014/main" id="{42B8E365-E8FE-30B5-96E0-AEE2C1F23459}"/>
              </a:ext>
            </a:extLst>
          </p:cNvPr>
          <p:cNvSpPr>
            <a:spLocks noGrp="1"/>
          </p:cNvSpPr>
          <p:nvPr>
            <p:ph type="sldNum" sz="quarter" idx="16"/>
          </p:nvPr>
        </p:nvSpPr>
        <p:spPr/>
        <p:txBody>
          <a:bodyPr/>
          <a:lstStyle/>
          <a:p>
            <a:pPr>
              <a:defRPr/>
            </a:pPr>
            <a:fld id="{89A4EEF6-FC37-4CA4-9566-D427FD73640A}" type="slidenum">
              <a:rPr lang="en-US" altLang="fr-FR" smtClean="0"/>
              <a:pPr>
                <a:defRPr/>
              </a:pPr>
              <a:t>4</a:t>
            </a:fld>
            <a:endParaRPr lang="en-US" altLang="fr-FR"/>
          </a:p>
        </p:txBody>
      </p:sp>
      <p:sp>
        <p:nvSpPr>
          <p:cNvPr id="9" name="Espace réservé du pied de page 1">
            <a:extLst>
              <a:ext uri="{FF2B5EF4-FFF2-40B4-BE49-F238E27FC236}">
                <a16:creationId xmlns="" xmlns:a16="http://schemas.microsoft.com/office/drawing/2014/main" id="{F15D164D-FB35-FCFD-7CFE-452F479FB443}"/>
              </a:ext>
            </a:extLst>
          </p:cNvPr>
          <p:cNvSpPr txBox="1">
            <a:spLocks/>
          </p:cNvSpPr>
          <p:nvPr/>
        </p:nvSpPr>
        <p:spPr bwMode="auto">
          <a:xfrm>
            <a:off x="8686800" y="6463125"/>
            <a:ext cx="2028747" cy="27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8" tIns="45364" rIns="90728" bIns="45364" anchor="ct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fr-FR" sz="1086" i="1" dirty="0">
                <a:solidFill>
                  <a:schemeClr val="tx1"/>
                </a:solidFill>
                <a:latin typeface="Calibri" panose="020F0502020204030204" pitchFamily="34" charset="0"/>
              </a:rPr>
              <a:t>Rapport </a:t>
            </a:r>
            <a:r>
              <a:rPr lang="en-US" altLang="fr-FR" sz="1086" i="1" dirty="0" err="1">
                <a:solidFill>
                  <a:schemeClr val="tx1"/>
                </a:solidFill>
                <a:latin typeface="Calibri" panose="020F0502020204030204" pitchFamily="34" charset="0"/>
              </a:rPr>
              <a:t>d'activité</a:t>
            </a:r>
            <a:r>
              <a:rPr lang="en-US" altLang="fr-FR" sz="1086" i="1" dirty="0">
                <a:solidFill>
                  <a:schemeClr val="tx1"/>
                </a:solidFill>
                <a:latin typeface="Calibri" panose="020F0502020204030204" pitchFamily="34" charset="0"/>
              </a:rPr>
              <a:t> TAEC  2021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F56E554C-4B6A-B3F8-C7F6-A38FA785FE4E}"/>
              </a:ext>
            </a:extLst>
          </p:cNvPr>
          <p:cNvSpPr>
            <a:spLocks noGrp="1"/>
          </p:cNvSpPr>
          <p:nvPr>
            <p:ph sz="quarter" idx="13"/>
          </p:nvPr>
        </p:nvSpPr>
        <p:spPr>
          <a:xfrm>
            <a:off x="2332653" y="1427584"/>
            <a:ext cx="8113057" cy="5077100"/>
          </a:xfrm>
        </p:spPr>
        <p:txBody>
          <a:bodyPr/>
          <a:lstStyle/>
          <a:p>
            <a:pPr marL="44523" indent="0" algn="just">
              <a:buNone/>
            </a:pPr>
            <a:r>
              <a:rPr lang="fr-FR" sz="1400" dirty="0">
                <a:latin typeface="Calibri" panose="020F0502020204030204" pitchFamily="34" charset="0"/>
                <a:ea typeface="Times New Roman" panose="02020603050405020304" pitchFamily="18" charset="0"/>
                <a:cs typeface="Calibri" panose="020F0502020204030204" pitchFamily="34" charset="0"/>
              </a:rPr>
              <a:t>Les travaux de peinture et d’aménagements engagés ont permis de déménager fin décembre 2021. Merci à nos donateurs l’entreprise SUEZ, Lise EM, Monsieur ELIE et à tous ceux qui ont aidé lors de ce déménagement : les bénévoles de BENENOVA, </a:t>
            </a:r>
            <a:r>
              <a:rPr lang="fr-FR" sz="1400" dirty="0" err="1">
                <a:latin typeface="Calibri" panose="020F0502020204030204" pitchFamily="34" charset="0"/>
                <a:ea typeface="Times New Roman" panose="02020603050405020304" pitchFamily="18" charset="0"/>
                <a:cs typeface="Calibri" panose="020F0502020204030204" pitchFamily="34" charset="0"/>
              </a:rPr>
              <a:t>Eric</a:t>
            </a:r>
            <a:r>
              <a:rPr lang="fr-FR" sz="1400" dirty="0">
                <a:latin typeface="Calibri" panose="020F0502020204030204" pitchFamily="34" charset="0"/>
                <a:ea typeface="Times New Roman" panose="02020603050405020304" pitchFamily="18" charset="0"/>
                <a:cs typeface="Calibri" panose="020F0502020204030204" pitchFamily="34" charset="0"/>
              </a:rPr>
              <a:t> M, JP, Xavier, Marie, </a:t>
            </a:r>
            <a:r>
              <a:rPr lang="fr-FR" sz="1400" dirty="0" err="1">
                <a:latin typeface="Calibri" panose="020F0502020204030204" pitchFamily="34" charset="0"/>
                <a:ea typeface="Times New Roman" panose="02020603050405020304" pitchFamily="18" charset="0"/>
                <a:cs typeface="Calibri" panose="020F0502020204030204" pitchFamily="34" charset="0"/>
              </a:rPr>
              <a:t>Eric</a:t>
            </a:r>
            <a:r>
              <a:rPr lang="fr-FR" sz="1400" dirty="0">
                <a:latin typeface="Calibri" panose="020F0502020204030204" pitchFamily="34" charset="0"/>
                <a:ea typeface="Times New Roman" panose="02020603050405020304" pitchFamily="18" charset="0"/>
                <a:cs typeface="Calibri" panose="020F0502020204030204" pitchFamily="34" charset="0"/>
              </a:rPr>
              <a:t> G et surtout Michel, Elie, Lise, Anne et Patrick … </a:t>
            </a:r>
          </a:p>
          <a:p>
            <a:pPr marL="44523" indent="0" algn="just">
              <a:buNone/>
            </a:pPr>
            <a:r>
              <a:rPr lang="fr-FR" sz="1400" dirty="0">
                <a:latin typeface="Calibri" panose="020F0502020204030204" pitchFamily="34" charset="0"/>
                <a:ea typeface="Times New Roman" panose="02020603050405020304" pitchFamily="18" charset="0"/>
                <a:cs typeface="Calibri" panose="020F0502020204030204" pitchFamily="34" charset="0"/>
              </a:rPr>
              <a:t>Le second prix du « PRIX INITIATIVE HANDICAP 2021 », lancé par la ville de BOULOGNE, a été attribué à TERRE D’ARCS EN CIEL. Sa proposition de l’exposition « CHANGER DE REG’ARTS » cherche à mettre  en valeur les talents des personnes en situation de fragilité ou de handicap. Les œuvres réalisées dans les ateliers d’arts plastiques et de poteries sont exposées à la Médiathèque de l’Espace Landowski du 24 mai au 19 juin 2022.  </a:t>
            </a:r>
          </a:p>
          <a:p>
            <a:pPr marL="44523" indent="0" algn="just">
              <a:buNone/>
            </a:pPr>
            <a:r>
              <a:rPr lang="fr-FR" sz="1400" dirty="0">
                <a:latin typeface="Calibri" panose="020F0502020204030204" pitchFamily="34" charset="0"/>
                <a:ea typeface="Times New Roman" panose="02020603050405020304" pitchFamily="18" charset="0"/>
                <a:cs typeface="Calibri" panose="020F0502020204030204" pitchFamily="34" charset="0"/>
              </a:rPr>
              <a:t>L’objectif premier de cette année 2021 a été d’assurer la pérennité de Terre d’Arcs en Ciel en mettant en place avec rigueur les conditions nécessaires à la cohérence entre l’organisation, la structure et le financement de l’association. </a:t>
            </a:r>
          </a:p>
          <a:p>
            <a:pPr marL="44523" indent="0" algn="just">
              <a:buNone/>
            </a:pPr>
            <a:r>
              <a:rPr lang="fr-FR" sz="1400" dirty="0">
                <a:latin typeface="Calibri" panose="020F0502020204030204" pitchFamily="34" charset="0"/>
                <a:ea typeface="Times New Roman" panose="02020603050405020304" pitchFamily="18" charset="0"/>
                <a:cs typeface="Calibri" panose="020F0502020204030204" pitchFamily="34" charset="0"/>
              </a:rPr>
              <a:t>La clé de notre action « Ensemble, tissons des liens » est plus que jamais d’actualité, suite aux conséquences de la pandémie de la Covid 19. La santé mentale de chacun de nous est mise en en danger. Il est urgent de favoriser des relations solidaires et fraternelles, de nouer des liens tout particulièrement</a:t>
            </a:r>
            <a:r>
              <a:rPr lang="fr-FR"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avec les personnes </a:t>
            </a:r>
            <a:r>
              <a:rPr lang="fr-FR" sz="1400" dirty="0">
                <a:latin typeface="Calibri" panose="020F0502020204030204" pitchFamily="34" charset="0"/>
                <a:ea typeface="Times New Roman" panose="02020603050405020304" pitchFamily="18" charset="0"/>
                <a:cs typeface="Calibri" panose="020F0502020204030204" pitchFamily="34" charset="0"/>
              </a:rPr>
              <a:t>en situation de handicap ou de fragilité. </a:t>
            </a:r>
          </a:p>
          <a:p>
            <a:pPr marL="44523" indent="0" algn="just">
              <a:buNone/>
            </a:pPr>
            <a:r>
              <a:rPr lang="fr-FR" sz="1400" dirty="0">
                <a:latin typeface="Calibri" panose="020F0502020204030204" pitchFamily="34" charset="0"/>
                <a:ea typeface="Calibri" panose="020F0502020204030204" pitchFamily="34" charset="0"/>
                <a:cs typeface="Calibri" panose="020F0502020204030204" pitchFamily="34" charset="0"/>
              </a:rPr>
              <a:t>Encore aujourd’hui plus qu’hier TERRE D’ARCS EN CIEL ouvre un chemin d’espérance …</a:t>
            </a:r>
          </a:p>
          <a:p>
            <a:pPr marL="44523" indent="0" algn="just">
              <a:buNone/>
            </a:pPr>
            <a:endParaRPr lang="fr-FR" sz="1400" dirty="0">
              <a:latin typeface="Calibri" panose="020F0502020204030204" pitchFamily="34" charset="0"/>
              <a:ea typeface="Calibri" panose="020F0502020204030204" pitchFamily="34" charset="0"/>
              <a:cs typeface="Calibri" panose="020F0502020204030204" pitchFamily="34" charset="0"/>
            </a:endParaRPr>
          </a:p>
          <a:p>
            <a:endParaRPr lang="fr-FR" dirty="0"/>
          </a:p>
        </p:txBody>
      </p:sp>
      <p:pic>
        <p:nvPicPr>
          <p:cNvPr id="6" name="Image 5">
            <a:extLst>
              <a:ext uri="{FF2B5EF4-FFF2-40B4-BE49-F238E27FC236}">
                <a16:creationId xmlns="" xmlns:a16="http://schemas.microsoft.com/office/drawing/2014/main" id="{32EC432D-4765-D457-AEC6-020983A1A5E6}"/>
              </a:ext>
            </a:extLst>
          </p:cNvPr>
          <p:cNvPicPr>
            <a:picLocks noChangeAspect="1"/>
          </p:cNvPicPr>
          <p:nvPr/>
        </p:nvPicPr>
        <p:blipFill>
          <a:blip r:embed="rId2"/>
          <a:stretch>
            <a:fillRect/>
          </a:stretch>
        </p:blipFill>
        <p:spPr>
          <a:xfrm>
            <a:off x="8269249" y="6355319"/>
            <a:ext cx="2176461" cy="298730"/>
          </a:xfrm>
          <a:prstGeom prst="rect">
            <a:avLst/>
          </a:prstGeom>
        </p:spPr>
      </p:pic>
      <p:sp>
        <p:nvSpPr>
          <p:cNvPr id="8" name="ZoneTexte 7">
            <a:extLst>
              <a:ext uri="{FF2B5EF4-FFF2-40B4-BE49-F238E27FC236}">
                <a16:creationId xmlns="" xmlns:a16="http://schemas.microsoft.com/office/drawing/2014/main" id="{297261D5-2F26-5E84-D19F-54D997C90D97}"/>
              </a:ext>
            </a:extLst>
          </p:cNvPr>
          <p:cNvSpPr txBox="1"/>
          <p:nvPr/>
        </p:nvSpPr>
        <p:spPr>
          <a:xfrm>
            <a:off x="3259925" y="184655"/>
            <a:ext cx="6097554" cy="369332"/>
          </a:xfrm>
          <a:prstGeom prst="rect">
            <a:avLst/>
          </a:prstGeom>
          <a:noFill/>
        </p:spPr>
        <p:txBody>
          <a:bodyPr wrap="square">
            <a:spAutoFit/>
          </a:bodyPr>
          <a:lstStyle/>
          <a:p>
            <a:pPr defTabSz="906250" eaLnBrk="0" fontAlgn="base" hangingPunct="0">
              <a:spcBef>
                <a:spcPct val="0"/>
              </a:spcBef>
              <a:spcAft>
                <a:spcPct val="0"/>
              </a:spcAft>
              <a:defRPr/>
            </a:pPr>
            <a:r>
              <a:rPr lang="fr-FR" altLang="fr-FR" sz="1800" b="1" dirty="0">
                <a:solidFill>
                  <a:prstClr val="black"/>
                </a:solidFill>
                <a:latin typeface="Times New Roman" panose="02020603050405020304" pitchFamily="18" charset="0"/>
                <a:cs typeface="Times New Roman" panose="02020603050405020304" pitchFamily="18" charset="0"/>
              </a:rPr>
              <a:t>2021- Un cap maintenu vers de nouveaux horizons</a:t>
            </a:r>
            <a:r>
              <a:rPr lang="fr-FR" altLang="fr-FR" sz="1800" b="1" dirty="0">
                <a:solidFill>
                  <a:prstClr val="black"/>
                </a:solidFill>
                <a:latin typeface="Arial" panose="020B0604020202020204" pitchFamily="34" charset="0"/>
                <a:cs typeface="Arial" panose="020B0604020202020204" pitchFamily="34" charset="0"/>
              </a:rPr>
              <a:t>…</a:t>
            </a:r>
          </a:p>
        </p:txBody>
      </p:sp>
      <p:pic>
        <p:nvPicPr>
          <p:cNvPr id="9" name="Image 5">
            <a:extLst>
              <a:ext uri="{FF2B5EF4-FFF2-40B4-BE49-F238E27FC236}">
                <a16:creationId xmlns="" xmlns:a16="http://schemas.microsoft.com/office/drawing/2014/main" id="{FB24C869-3F29-B967-5C7D-C8EFAAD024A2}"/>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0" y="592210"/>
            <a:ext cx="12208365" cy="8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numéro de diapositive 3">
            <a:extLst>
              <a:ext uri="{FF2B5EF4-FFF2-40B4-BE49-F238E27FC236}">
                <a16:creationId xmlns="" xmlns:a16="http://schemas.microsoft.com/office/drawing/2014/main" id="{A4D7CCBA-BCD3-A015-0A84-92F5073E9374}"/>
              </a:ext>
            </a:extLst>
          </p:cNvPr>
          <p:cNvSpPr>
            <a:spLocks noGrp="1"/>
          </p:cNvSpPr>
          <p:nvPr>
            <p:ph type="sldNum" sz="quarter" idx="16"/>
          </p:nvPr>
        </p:nvSpPr>
        <p:spPr/>
        <p:txBody>
          <a:bodyPr/>
          <a:lstStyle/>
          <a:p>
            <a:pPr>
              <a:defRPr/>
            </a:pPr>
            <a:fld id="{89A4EEF6-FC37-4CA4-9566-D427FD73640A}" type="slidenum">
              <a:rPr lang="en-US" altLang="fr-FR" smtClean="0"/>
              <a:pPr>
                <a:defRPr/>
              </a:pPr>
              <a:t>5</a:t>
            </a:fld>
            <a:endParaRPr lang="en-US" altLang="fr-FR"/>
          </a:p>
        </p:txBody>
      </p:sp>
    </p:spTree>
    <p:extLst>
      <p:ext uri="{BB962C8B-B14F-4D97-AF65-F5344CB8AC3E}">
        <p14:creationId xmlns:p14="http://schemas.microsoft.com/office/powerpoint/2010/main" val="2797526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Image 5" descr="Une image contenant personne, bâtiment, extérieur, homme&#10;&#10;Description générée automatiquement">
            <a:extLst>
              <a:ext uri="{FF2B5EF4-FFF2-40B4-BE49-F238E27FC236}">
                <a16:creationId xmlns="" xmlns:a16="http://schemas.microsoft.com/office/drawing/2014/main" id="{152226FF-AF83-4E8E-AA4D-E1431DC53E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7639" y="2063864"/>
            <a:ext cx="1661718" cy="195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Image 13">
            <a:extLst>
              <a:ext uri="{FF2B5EF4-FFF2-40B4-BE49-F238E27FC236}">
                <a16:creationId xmlns="" xmlns:a16="http://schemas.microsoft.com/office/drawing/2014/main" id="{1277ABA7-C7BB-4655-AD0F-211A99C0BB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923" y="531405"/>
            <a:ext cx="9527952" cy="80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oneTexte 21">
            <a:extLst>
              <a:ext uri="{FF2B5EF4-FFF2-40B4-BE49-F238E27FC236}">
                <a16:creationId xmlns="" xmlns:a16="http://schemas.microsoft.com/office/drawing/2014/main" id="{9DDDBA78-4AB9-4DD2-8334-CF529B42DFA7}"/>
              </a:ext>
            </a:extLst>
          </p:cNvPr>
          <p:cNvSpPr txBox="1"/>
          <p:nvPr/>
        </p:nvSpPr>
        <p:spPr>
          <a:xfrm>
            <a:off x="1426174" y="3580556"/>
            <a:ext cx="6995119" cy="1726920"/>
          </a:xfrm>
          <a:prstGeom prst="rect">
            <a:avLst/>
          </a:prstGeom>
          <a:solidFill>
            <a:srgbClr val="CFE4F2"/>
          </a:solidFill>
        </p:spPr>
        <p:txBody>
          <a:bodyPr wrap="square" lIns="82715" tIns="41357" rIns="82715" bIns="41357">
            <a:spAutoFit/>
          </a:bodyPr>
          <a:lstStyle/>
          <a:p>
            <a:pPr defTabSz="907274">
              <a:defRPr/>
            </a:pPr>
            <a:r>
              <a:rPr lang="fr-FR" sz="1448" b="1" dirty="0">
                <a:latin typeface="Calibri"/>
                <a:cs typeface="Calibri"/>
              </a:rPr>
              <a:t>      </a:t>
            </a:r>
          </a:p>
          <a:p>
            <a:pPr lvl="1" defTabSz="907274">
              <a:defRPr/>
            </a:pPr>
            <a:r>
              <a:rPr lang="fr-FR" sz="1448" b="1" dirty="0">
                <a:latin typeface="Calibri"/>
                <a:cs typeface="Calibri"/>
              </a:rPr>
              <a:t>     </a:t>
            </a:r>
          </a:p>
          <a:p>
            <a:pPr lvl="1" defTabSz="907274">
              <a:defRPr/>
            </a:pPr>
            <a:r>
              <a:rPr lang="fr-FR" sz="1448" b="1" dirty="0">
                <a:latin typeface="Calibri"/>
                <a:cs typeface="Calibri"/>
              </a:rPr>
              <a:t> NOS VALEURS</a:t>
            </a:r>
            <a:endParaRPr lang="fr-FR" sz="1267" b="1" dirty="0">
              <a:latin typeface="Calibri"/>
              <a:cs typeface="Calibri"/>
            </a:endParaRPr>
          </a:p>
          <a:p>
            <a:pPr marL="710887" lvl="1" indent="-258480" algn="just" defTabSz="907274">
              <a:buFont typeface="Wingdings" charset="2"/>
              <a:buChar char="v"/>
              <a:defRPr/>
            </a:pPr>
            <a:r>
              <a:rPr lang="fr-FR" sz="1267" dirty="0">
                <a:latin typeface="Calibri"/>
                <a:cs typeface="Calibri"/>
              </a:rPr>
              <a:t>Promouvoir les valeurs humaines fondamentales de fraternité et de solidarité pour lutter</a:t>
            </a:r>
          </a:p>
          <a:p>
            <a:pPr lvl="1" algn="just" defTabSz="907274">
              <a:defRPr/>
            </a:pPr>
            <a:r>
              <a:rPr lang="fr-FR" sz="1267" dirty="0">
                <a:latin typeface="Calibri"/>
                <a:cs typeface="Calibri"/>
              </a:rPr>
              <a:t> contre toute forme de solitude, d’exclusion et de discrimination</a:t>
            </a:r>
          </a:p>
          <a:p>
            <a:pPr marL="710887" lvl="1" indent="-258480" algn="just" defTabSz="907274">
              <a:buFont typeface="Wingdings" charset="2"/>
              <a:buChar char="v"/>
              <a:defRPr/>
            </a:pPr>
            <a:r>
              <a:rPr lang="fr-FR" sz="1267" dirty="0">
                <a:latin typeface="Calibri"/>
                <a:cs typeface="Calibri"/>
              </a:rPr>
              <a:t>Favoriser les valeurs de convivialité, de bienveillance, de solidarité, d’écoute et de respect</a:t>
            </a:r>
          </a:p>
          <a:p>
            <a:pPr marL="710887" lvl="1" indent="-258480" algn="just" defTabSz="907274">
              <a:buFont typeface="Wingdings" charset="2"/>
              <a:buChar char="v"/>
              <a:defRPr/>
            </a:pPr>
            <a:endParaRPr lang="fr-FR" sz="1267" b="1" dirty="0">
              <a:latin typeface="Calibri"/>
              <a:cs typeface="Calibri"/>
            </a:endParaRPr>
          </a:p>
          <a:p>
            <a:pPr algn="just" defTabSz="907274">
              <a:defRPr/>
            </a:pPr>
            <a:endParaRPr lang="fr-FR" sz="1267" dirty="0">
              <a:latin typeface="Calibri"/>
              <a:cs typeface="Calibri"/>
            </a:endParaRPr>
          </a:p>
        </p:txBody>
      </p:sp>
      <p:sp>
        <p:nvSpPr>
          <p:cNvPr id="12" name="ZoneTexte 11">
            <a:extLst>
              <a:ext uri="{FF2B5EF4-FFF2-40B4-BE49-F238E27FC236}">
                <a16:creationId xmlns="" xmlns:a16="http://schemas.microsoft.com/office/drawing/2014/main" id="{D8AA8D84-D3F1-4298-B36D-4EB1F0A30B68}"/>
              </a:ext>
            </a:extLst>
          </p:cNvPr>
          <p:cNvSpPr txBox="1"/>
          <p:nvPr/>
        </p:nvSpPr>
        <p:spPr>
          <a:xfrm>
            <a:off x="3933114" y="2034206"/>
            <a:ext cx="6910071" cy="1977310"/>
          </a:xfrm>
          <a:prstGeom prst="rect">
            <a:avLst/>
          </a:prstGeom>
          <a:solidFill>
            <a:srgbClr val="5A8BAD"/>
          </a:solidFill>
        </p:spPr>
        <p:txBody>
          <a:bodyPr wrap="square" lIns="82715" tIns="41357" rIns="82715" bIns="41357">
            <a:spAutoFit/>
          </a:bodyPr>
          <a:lstStyle/>
          <a:p>
            <a:pPr algn="just" defTabSz="907274">
              <a:defRPr/>
            </a:pPr>
            <a:r>
              <a:rPr lang="fr-FR" sz="1628" b="1" dirty="0">
                <a:solidFill>
                  <a:schemeClr val="bg1"/>
                </a:solidFill>
                <a:latin typeface="Calibri"/>
                <a:cs typeface="Calibri"/>
              </a:rPr>
              <a:t>     </a:t>
            </a:r>
          </a:p>
          <a:p>
            <a:pPr algn="just" defTabSz="907274">
              <a:defRPr/>
            </a:pPr>
            <a:r>
              <a:rPr lang="fr-FR" sz="1628" b="1" dirty="0">
                <a:solidFill>
                  <a:schemeClr val="bg1"/>
                </a:solidFill>
                <a:latin typeface="Calibri"/>
                <a:cs typeface="Calibri"/>
              </a:rPr>
              <a:t>      NOTRE VISION            </a:t>
            </a:r>
            <a:r>
              <a:rPr lang="fr-FR" sz="1267" b="1" dirty="0">
                <a:solidFill>
                  <a:schemeClr val="bg1"/>
                </a:solidFill>
                <a:latin typeface="Calibri"/>
                <a:cs typeface="Calibri"/>
              </a:rPr>
              <a:t>  </a:t>
            </a:r>
            <a:endParaRPr lang="fr-FR" sz="1267" dirty="0">
              <a:solidFill>
                <a:schemeClr val="bg1"/>
              </a:solidFill>
              <a:latin typeface="Calibri"/>
              <a:cs typeface="Calibri"/>
            </a:endParaRPr>
          </a:p>
          <a:p>
            <a:pPr marL="258480" indent="-258480" algn="just" defTabSz="907274">
              <a:buFont typeface="Wingdings" charset="2"/>
              <a:buChar char="v"/>
              <a:defRPr/>
            </a:pPr>
            <a:r>
              <a:rPr lang="fr-FR" sz="1267" dirty="0">
                <a:solidFill>
                  <a:schemeClr val="bg1"/>
                </a:solidFill>
                <a:latin typeface="Calibri"/>
                <a:cs typeface="Calibri"/>
              </a:rPr>
              <a:t> Nous ne sommes pas un lieu de soin, mais un lieu de vie que chaque membre est invité </a:t>
            </a:r>
          </a:p>
          <a:p>
            <a:pPr algn="just" defTabSz="907274">
              <a:defRPr/>
            </a:pPr>
            <a:r>
              <a:rPr lang="fr-FR" sz="1267" dirty="0">
                <a:solidFill>
                  <a:schemeClr val="bg1"/>
                </a:solidFill>
                <a:latin typeface="Calibri"/>
                <a:cs typeface="Calibri"/>
              </a:rPr>
              <a:t>à construire selon son rythme  en fonction de ses capacités. </a:t>
            </a:r>
          </a:p>
          <a:p>
            <a:pPr marL="258480" indent="-258480" algn="just" defTabSz="907274">
              <a:buFont typeface="Wingdings" charset="2"/>
              <a:buChar char="v"/>
              <a:defRPr/>
            </a:pPr>
            <a:r>
              <a:rPr lang="fr-FR" sz="1267" dirty="0">
                <a:solidFill>
                  <a:schemeClr val="bg1"/>
                </a:solidFill>
                <a:latin typeface="Calibri"/>
                <a:cs typeface="Calibri"/>
              </a:rPr>
              <a:t>Chaque personne est accueillie telle qu’elle est, avec ses richesses et ses fragilités dans </a:t>
            </a:r>
          </a:p>
          <a:p>
            <a:pPr algn="just" defTabSz="907274">
              <a:defRPr/>
            </a:pPr>
            <a:r>
              <a:rPr lang="fr-FR" sz="1267" dirty="0">
                <a:solidFill>
                  <a:schemeClr val="bg1"/>
                </a:solidFill>
                <a:latin typeface="Calibri"/>
                <a:cs typeface="Calibri"/>
              </a:rPr>
              <a:t>le respect des différences de chacun.</a:t>
            </a:r>
          </a:p>
          <a:p>
            <a:pPr marL="258480" indent="-258480" algn="just" defTabSz="907274">
              <a:buFont typeface="Wingdings" charset="2"/>
              <a:buChar char="v"/>
              <a:defRPr/>
            </a:pPr>
            <a:endParaRPr lang="fr-FR" sz="1267" dirty="0">
              <a:solidFill>
                <a:schemeClr val="bg1"/>
              </a:solidFill>
              <a:latin typeface="Calibri"/>
              <a:cs typeface="Calibri"/>
            </a:endParaRPr>
          </a:p>
          <a:p>
            <a:pPr marL="258480" indent="-258480" algn="just" defTabSz="907274">
              <a:buFont typeface="Wingdings" charset="2"/>
              <a:buChar char="v"/>
              <a:defRPr/>
            </a:pPr>
            <a:endParaRPr lang="fr-FR" sz="1448" dirty="0">
              <a:solidFill>
                <a:schemeClr val="bg1"/>
              </a:solidFill>
              <a:latin typeface="Calibri"/>
              <a:cs typeface="Calibri"/>
            </a:endParaRPr>
          </a:p>
          <a:p>
            <a:pPr algn="just" defTabSz="907274">
              <a:defRPr/>
            </a:pPr>
            <a:endParaRPr lang="fr-FR" sz="1267" dirty="0">
              <a:solidFill>
                <a:schemeClr val="bg1"/>
              </a:solidFill>
              <a:latin typeface="Calibri"/>
              <a:cs typeface="Calibri"/>
            </a:endParaRPr>
          </a:p>
        </p:txBody>
      </p:sp>
      <p:sp>
        <p:nvSpPr>
          <p:cNvPr id="13" name="Rectangle 12">
            <a:extLst>
              <a:ext uri="{FF2B5EF4-FFF2-40B4-BE49-F238E27FC236}">
                <a16:creationId xmlns="" xmlns:a16="http://schemas.microsoft.com/office/drawing/2014/main" id="{15FA24A7-2CD4-4496-910B-E67981D73A4A}"/>
              </a:ext>
            </a:extLst>
          </p:cNvPr>
          <p:cNvSpPr/>
          <p:nvPr/>
        </p:nvSpPr>
        <p:spPr>
          <a:xfrm>
            <a:off x="1421001" y="4920535"/>
            <a:ext cx="9422184" cy="2061243"/>
          </a:xfrm>
          <a:prstGeom prst="rect">
            <a:avLst/>
          </a:prstGeom>
          <a:solidFill>
            <a:srgbClr val="5A8BAD"/>
          </a:solidFill>
        </p:spPr>
        <p:txBody>
          <a:bodyPr wrap="square" lIns="82715" tIns="41357" rIns="82715" bIns="41357">
            <a:spAutoFit/>
          </a:bodyPr>
          <a:lstStyle/>
          <a:p>
            <a:pPr defTabSz="907274">
              <a:defRPr/>
            </a:pPr>
            <a:r>
              <a:rPr lang="fr-FR" sz="1448" b="1" dirty="0">
                <a:solidFill>
                  <a:schemeClr val="bg1"/>
                </a:solidFill>
                <a:latin typeface="Calibri"/>
                <a:cs typeface="Calibri"/>
              </a:rPr>
              <a:t>        NOS BUTS </a:t>
            </a:r>
            <a:endParaRPr lang="fr-FR" sz="1267" b="1" dirty="0">
              <a:solidFill>
                <a:schemeClr val="bg1"/>
              </a:solidFill>
              <a:latin typeface="Calibri"/>
              <a:cs typeface="Calibri"/>
            </a:endParaRPr>
          </a:p>
          <a:p>
            <a:pPr marL="310222" indent="-310222" algn="just" defTabSz="907274">
              <a:buFontTx/>
              <a:buAutoNum type="arabicParenR"/>
              <a:defRPr/>
            </a:pPr>
            <a:r>
              <a:rPr lang="fr-FR" sz="1267" dirty="0">
                <a:solidFill>
                  <a:schemeClr val="bg1"/>
                </a:solidFill>
                <a:latin typeface="Calibri"/>
                <a:cs typeface="Calibri"/>
              </a:rPr>
              <a:t>Réunir dans un même lieu « intermédiaire » des personnes en souffrance psychique et/ou sociale et des personnes mieux intégrées</a:t>
            </a:r>
          </a:p>
          <a:p>
            <a:pPr marL="310222" indent="-310222" defTabSz="907274">
              <a:buFontTx/>
              <a:buAutoNum type="arabicParenR" startAt="2"/>
              <a:defRPr/>
            </a:pPr>
            <a:r>
              <a:rPr lang="fr-FR" sz="1267" dirty="0">
                <a:solidFill>
                  <a:schemeClr val="bg1"/>
                </a:solidFill>
                <a:latin typeface="Calibri"/>
                <a:cs typeface="Calibri"/>
              </a:rPr>
              <a:t>Permettre aux personnes de créer des liens, de développer leurs capacités relationnelles, de trouver ou de redonner un sens à leur vie</a:t>
            </a:r>
          </a:p>
          <a:p>
            <a:pPr marL="310222" indent="-310222" defTabSz="907274">
              <a:buFontTx/>
              <a:buAutoNum type="arabicParenR" startAt="2"/>
              <a:defRPr/>
            </a:pPr>
            <a:r>
              <a:rPr lang="fr-FR" sz="1267" dirty="0">
                <a:solidFill>
                  <a:schemeClr val="bg1"/>
                </a:solidFill>
                <a:latin typeface="Calibri"/>
                <a:cs typeface="Calibri"/>
              </a:rPr>
              <a:t>Proposer des activités où chacun puisse retrouver la dimension de plaisir et de créativité, déployer ses capacités et ses compétences</a:t>
            </a:r>
          </a:p>
          <a:p>
            <a:pPr marL="310222" indent="-310222" defTabSz="907274">
              <a:buFontTx/>
              <a:buAutoNum type="arabicParenR" startAt="4"/>
              <a:defRPr/>
            </a:pPr>
            <a:r>
              <a:rPr lang="fr-FR" sz="1267" dirty="0">
                <a:solidFill>
                  <a:schemeClr val="bg1"/>
                </a:solidFill>
                <a:latin typeface="Calibri"/>
                <a:cs typeface="Calibri"/>
              </a:rPr>
              <a:t>Proposer un lieu d’accueil et d’activités, de vie et d’hébergement, favoriser la reconstruction d’un lien social défaillant</a:t>
            </a:r>
          </a:p>
          <a:p>
            <a:pPr marL="310222" indent="-310222" defTabSz="907274">
              <a:buFontTx/>
              <a:buAutoNum type="arabicParenR" startAt="4"/>
              <a:defRPr/>
            </a:pPr>
            <a:r>
              <a:rPr lang="fr-FR" sz="1267" dirty="0">
                <a:solidFill>
                  <a:schemeClr val="bg1"/>
                </a:solidFill>
                <a:latin typeface="Calibri"/>
                <a:cs typeface="Calibri"/>
              </a:rPr>
              <a:t>Développer la responsabilisation de chaque personne en lui permettant, selon son rythme, de participer activement à la vie de l’association</a:t>
            </a:r>
          </a:p>
          <a:p>
            <a:pPr marL="310222" indent="-310222" defTabSz="907274">
              <a:buFontTx/>
              <a:buAutoNum type="arabicParenR" startAt="4"/>
              <a:defRPr/>
            </a:pPr>
            <a:r>
              <a:rPr lang="fr-FR" sz="1267" dirty="0">
                <a:solidFill>
                  <a:schemeClr val="bg1"/>
                </a:solidFill>
                <a:latin typeface="Calibri"/>
                <a:cs typeface="Calibri"/>
              </a:rPr>
              <a:t>Accueillir et accompagner chacun avec ses différences, en s'adressant à toutes les dimensions de la personne</a:t>
            </a:r>
          </a:p>
          <a:p>
            <a:pPr marL="310222" indent="-310222" defTabSz="907274">
              <a:buFontTx/>
              <a:buAutoNum type="arabicParenR" startAt="6"/>
              <a:defRPr/>
            </a:pPr>
            <a:endParaRPr lang="fr-FR" sz="1267" dirty="0">
              <a:solidFill>
                <a:schemeClr val="bg1"/>
              </a:solidFill>
              <a:latin typeface="Calibri"/>
              <a:cs typeface="Calibri"/>
            </a:endParaRPr>
          </a:p>
          <a:p>
            <a:pPr defTabSz="907274">
              <a:defRPr/>
            </a:pPr>
            <a:endParaRPr lang="fr-FR" sz="1267" dirty="0">
              <a:solidFill>
                <a:schemeClr val="bg1"/>
              </a:solidFill>
              <a:latin typeface="Calibri"/>
              <a:cs typeface="Calibri"/>
            </a:endParaRPr>
          </a:p>
        </p:txBody>
      </p:sp>
      <p:sp>
        <p:nvSpPr>
          <p:cNvPr id="12301" name="ZoneTexte 14">
            <a:extLst>
              <a:ext uri="{FF2B5EF4-FFF2-40B4-BE49-F238E27FC236}">
                <a16:creationId xmlns="" xmlns:a16="http://schemas.microsoft.com/office/drawing/2014/main" id="{0EF877C8-E811-4792-972C-B7EC0D72CCD4}"/>
              </a:ext>
            </a:extLst>
          </p:cNvPr>
          <p:cNvSpPr txBox="1">
            <a:spLocks noChangeArrowheads="1"/>
          </p:cNvSpPr>
          <p:nvPr/>
        </p:nvSpPr>
        <p:spPr bwMode="auto">
          <a:xfrm>
            <a:off x="8591450" y="6550648"/>
            <a:ext cx="1930294" cy="25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fr-FR" sz="1086" i="1">
                <a:solidFill>
                  <a:schemeClr val="bg1"/>
                </a:solidFill>
                <a:latin typeface="Calibri" panose="020F0502020204030204" pitchFamily="34" charset="0"/>
              </a:rPr>
              <a:t>Rapport </a:t>
            </a:r>
            <a:r>
              <a:rPr lang="en-US" altLang="fr-FR" sz="1086" i="1" err="1">
                <a:solidFill>
                  <a:schemeClr val="bg1"/>
                </a:solidFill>
                <a:latin typeface="Calibri" panose="020F0502020204030204" pitchFamily="34" charset="0"/>
              </a:rPr>
              <a:t>d'activité</a:t>
            </a:r>
            <a:r>
              <a:rPr lang="en-US" altLang="fr-FR" sz="1086" i="1">
                <a:solidFill>
                  <a:schemeClr val="bg1"/>
                </a:solidFill>
                <a:latin typeface="Calibri" panose="020F0502020204030204" pitchFamily="34" charset="0"/>
              </a:rPr>
              <a:t> TAEC 2021</a:t>
            </a:r>
            <a:endParaRPr lang="fr-FR" altLang="fr-FR" sz="1086" i="1">
              <a:solidFill>
                <a:schemeClr val="tx1"/>
              </a:solidFill>
              <a:latin typeface="Arial" panose="020B0604020202020204" pitchFamily="34" charset="0"/>
            </a:endParaRPr>
          </a:p>
        </p:txBody>
      </p:sp>
      <p:sp>
        <p:nvSpPr>
          <p:cNvPr id="21" name="Rectangle 20">
            <a:extLst>
              <a:ext uri="{FF2B5EF4-FFF2-40B4-BE49-F238E27FC236}">
                <a16:creationId xmlns="" xmlns:a16="http://schemas.microsoft.com/office/drawing/2014/main" id="{0ECC2F64-9128-48B7-8B8F-69EF8F3A5670}"/>
              </a:ext>
            </a:extLst>
          </p:cNvPr>
          <p:cNvSpPr/>
          <p:nvPr/>
        </p:nvSpPr>
        <p:spPr>
          <a:xfrm>
            <a:off x="1355721" y="647742"/>
            <a:ext cx="7007109" cy="1698964"/>
          </a:xfrm>
          <a:prstGeom prst="rect">
            <a:avLst/>
          </a:prstGeom>
          <a:solidFill>
            <a:srgbClr val="CFE4F2"/>
          </a:solidFill>
        </p:spPr>
        <p:txBody>
          <a:bodyPr wrap="square" lIns="82715" tIns="41357" rIns="82715" bIns="41357">
            <a:spAutoFit/>
          </a:bodyPr>
          <a:lstStyle/>
          <a:p>
            <a:pPr algn="just" defTabSz="907274">
              <a:defRPr/>
            </a:pPr>
            <a:r>
              <a:rPr lang="fr-FR" sz="1267" b="1" dirty="0">
                <a:latin typeface="Calibri"/>
                <a:cs typeface="Calibri"/>
              </a:rPr>
              <a:t>                    </a:t>
            </a:r>
          </a:p>
          <a:p>
            <a:pPr algn="just" defTabSz="907274">
              <a:defRPr/>
            </a:pPr>
            <a:r>
              <a:rPr lang="fr-FR" sz="1267" b="1" dirty="0">
                <a:latin typeface="Calibri"/>
                <a:cs typeface="Calibri"/>
              </a:rPr>
              <a:t>                     </a:t>
            </a:r>
            <a:r>
              <a:rPr lang="fr-FR" sz="1628" b="1" dirty="0">
                <a:latin typeface="Calibri"/>
                <a:cs typeface="Calibri"/>
              </a:rPr>
              <a:t>NOTRE MISSION          </a:t>
            </a:r>
            <a:endParaRPr lang="fr-FR" sz="1267" dirty="0">
              <a:latin typeface="Calibri"/>
              <a:cs typeface="Calibri"/>
            </a:endParaRPr>
          </a:p>
          <a:p>
            <a:pPr marL="710925" lvl="1" indent="-258518" algn="just" defTabSz="907274">
              <a:buFont typeface="Wingdings" panose="05000000000000000000" pitchFamily="2" charset="2"/>
              <a:buChar char="v"/>
              <a:defRPr/>
            </a:pPr>
            <a:r>
              <a:rPr lang="fr-FR" sz="1267" dirty="0">
                <a:latin typeface="Calibri"/>
                <a:cs typeface="Calibri"/>
              </a:rPr>
              <a:t> </a:t>
            </a:r>
            <a:r>
              <a:rPr lang="fr-FR" sz="1267" dirty="0">
                <a:solidFill>
                  <a:prstClr val="black"/>
                </a:solidFill>
                <a:latin typeface="Calibri"/>
                <a:cs typeface="Calibri"/>
              </a:rPr>
              <a:t>Offrir un espace d'accueil et d'activités à des personnes en souffrance psychique </a:t>
            </a:r>
          </a:p>
          <a:p>
            <a:pPr lvl="1" algn="just" defTabSz="907274">
              <a:defRPr/>
            </a:pPr>
            <a:r>
              <a:rPr lang="fr-FR" sz="1267" dirty="0">
                <a:solidFill>
                  <a:prstClr val="black"/>
                </a:solidFill>
                <a:latin typeface="Calibri"/>
                <a:cs typeface="Calibri"/>
              </a:rPr>
              <a:t>ou en difficulté relationnelle et sociale</a:t>
            </a:r>
            <a:endParaRPr lang="fr-FR" sz="1267" dirty="0">
              <a:latin typeface="Calibri"/>
              <a:cs typeface="Calibri"/>
            </a:endParaRPr>
          </a:p>
          <a:p>
            <a:pPr marL="710887" lvl="1" indent="-258480" algn="just" defTabSz="907274">
              <a:buFont typeface="Wingdings" charset="2"/>
              <a:buChar char="v"/>
              <a:defRPr/>
            </a:pPr>
            <a:r>
              <a:rPr lang="fr-FR" sz="1267" dirty="0">
                <a:latin typeface="Calibri"/>
                <a:cs typeface="Calibri"/>
              </a:rPr>
              <a:t>Créer un pont entre les personnes vivant la solitude et l'exclusion, et l'ensemble des citoyens </a:t>
            </a:r>
          </a:p>
          <a:p>
            <a:pPr marL="710887" lvl="1" indent="-258480" algn="just" defTabSz="907274">
              <a:buFont typeface="Wingdings" charset="2"/>
              <a:buChar char="v"/>
              <a:defRPr/>
            </a:pPr>
            <a:r>
              <a:rPr lang="fr-FR" sz="1267" dirty="0">
                <a:latin typeface="Calibri"/>
                <a:cs typeface="Calibri"/>
              </a:rPr>
              <a:t>Viser au changement de regard de la société sur la maladie psychique.</a:t>
            </a:r>
          </a:p>
          <a:p>
            <a:pPr algn="just" defTabSz="907274">
              <a:defRPr/>
            </a:pPr>
            <a:endParaRPr lang="fr-FR" sz="1267" dirty="0">
              <a:latin typeface="Calibri"/>
              <a:cs typeface="Calibri"/>
            </a:endParaRPr>
          </a:p>
          <a:p>
            <a:pPr algn="just" defTabSz="907274">
              <a:defRPr/>
            </a:pPr>
            <a:endParaRPr lang="fr-FR" sz="1267" dirty="0">
              <a:latin typeface="Calibri"/>
              <a:cs typeface="Calibri"/>
            </a:endParaRPr>
          </a:p>
        </p:txBody>
      </p:sp>
      <p:sp>
        <p:nvSpPr>
          <p:cNvPr id="12290" name="Text Box 18">
            <a:extLst>
              <a:ext uri="{FF2B5EF4-FFF2-40B4-BE49-F238E27FC236}">
                <a16:creationId xmlns="" xmlns:a16="http://schemas.microsoft.com/office/drawing/2014/main" id="{18A925DA-3B8F-46B8-82A5-CE7D4266E9D0}"/>
              </a:ext>
            </a:extLst>
          </p:cNvPr>
          <p:cNvSpPr txBox="1">
            <a:spLocks noChangeArrowheads="1"/>
          </p:cNvSpPr>
          <p:nvPr/>
        </p:nvSpPr>
        <p:spPr bwMode="auto">
          <a:xfrm>
            <a:off x="1362903" y="1"/>
            <a:ext cx="9523643" cy="554385"/>
          </a:xfrm>
          <a:prstGeom prst="rect">
            <a:avLst/>
          </a:prstGeom>
          <a:solidFill>
            <a:srgbClr val="79ADC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715" tIns="0" rIns="90715" bIns="0"/>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fr-FR" altLang="fr-FR" sz="2171" b="1" dirty="0">
                <a:solidFill>
                  <a:srgbClr val="FFFFFF"/>
                </a:solidFill>
                <a:latin typeface="Calibri" panose="020F0502020204030204" pitchFamily="34" charset="0"/>
              </a:rPr>
              <a:t> </a:t>
            </a:r>
            <a:r>
              <a:rPr lang="fr-FR" altLang="fr-FR" sz="2895" b="1" dirty="0">
                <a:solidFill>
                  <a:srgbClr val="FFFFFF"/>
                </a:solidFill>
                <a:latin typeface="Calibri" panose="020F0502020204030204" pitchFamily="34" charset="0"/>
              </a:rPr>
              <a:t>Terre d’Arcs en Ciel, notre vision, nos valeurs, nos buts </a:t>
            </a:r>
          </a:p>
          <a:p>
            <a:pPr eaLnBrk="1" hangingPunct="1">
              <a:spcBef>
                <a:spcPct val="0"/>
              </a:spcBef>
              <a:spcAft>
                <a:spcPct val="0"/>
              </a:spcAft>
              <a:buClrTx/>
              <a:buSzTx/>
              <a:buFontTx/>
              <a:buNone/>
            </a:pPr>
            <a:endParaRPr lang="fr-FR" altLang="fr-FR" sz="1448" b="1" dirty="0">
              <a:solidFill>
                <a:schemeClr val="tx1"/>
              </a:solidFill>
              <a:latin typeface="Calibri" panose="020F0502020204030204" pitchFamily="34" charset="0"/>
            </a:endParaRPr>
          </a:p>
          <a:p>
            <a:pPr eaLnBrk="1" hangingPunct="1">
              <a:spcBef>
                <a:spcPct val="0"/>
              </a:spcBef>
              <a:spcAft>
                <a:spcPct val="0"/>
              </a:spcAft>
              <a:buClrTx/>
              <a:buSzTx/>
              <a:buFontTx/>
              <a:buNone/>
            </a:pPr>
            <a:r>
              <a:rPr lang="fr-FR" altLang="fr-FR" sz="1448" b="1" dirty="0">
                <a:solidFill>
                  <a:schemeClr val="tx1"/>
                </a:solidFill>
                <a:latin typeface="Calibri" panose="020F0502020204030204" pitchFamily="34" charset="0"/>
              </a:rPr>
              <a:t>      </a:t>
            </a:r>
          </a:p>
          <a:p>
            <a:pPr eaLnBrk="1" hangingPunct="1">
              <a:spcBef>
                <a:spcPct val="0"/>
              </a:spcBef>
              <a:spcAft>
                <a:spcPct val="0"/>
              </a:spcAft>
              <a:buClrTx/>
              <a:buSzTx/>
              <a:buFontTx/>
              <a:buNone/>
            </a:pPr>
            <a:endParaRPr lang="fr-FR" altLang="fr-FR" sz="1448" b="1" dirty="0">
              <a:solidFill>
                <a:schemeClr val="tx1"/>
              </a:solidFill>
              <a:latin typeface="Calibri" panose="020F0502020204030204" pitchFamily="34" charset="0"/>
            </a:endParaRPr>
          </a:p>
          <a:p>
            <a:pPr eaLnBrk="1" hangingPunct="1">
              <a:spcBef>
                <a:spcPct val="0"/>
              </a:spcBef>
              <a:spcAft>
                <a:spcPct val="0"/>
              </a:spcAft>
              <a:buClrTx/>
              <a:buSzTx/>
              <a:buFontTx/>
              <a:buNone/>
            </a:pPr>
            <a:endParaRPr lang="fr-FR" altLang="fr-FR" sz="1448" b="1" dirty="0">
              <a:solidFill>
                <a:schemeClr val="tx1"/>
              </a:solidFill>
              <a:latin typeface="Calibri" panose="020F0502020204030204" pitchFamily="34" charset="0"/>
            </a:endParaRPr>
          </a:p>
          <a:p>
            <a:pPr eaLnBrk="1" hangingPunct="1">
              <a:spcBef>
                <a:spcPct val="0"/>
              </a:spcBef>
              <a:spcAft>
                <a:spcPct val="0"/>
              </a:spcAft>
              <a:buClrTx/>
              <a:buSzTx/>
              <a:buFontTx/>
              <a:buNone/>
            </a:pPr>
            <a:endParaRPr lang="fr-FR" altLang="fr-FR" sz="1448" dirty="0">
              <a:solidFill>
                <a:schemeClr val="tx1"/>
              </a:solidFill>
              <a:latin typeface="Calibri" panose="020F0502020204030204" pitchFamily="34" charset="0"/>
            </a:endParaRPr>
          </a:p>
          <a:p>
            <a:pPr eaLnBrk="1" hangingPunct="1">
              <a:spcBef>
                <a:spcPct val="0"/>
              </a:spcBef>
              <a:spcAft>
                <a:spcPct val="0"/>
              </a:spcAft>
              <a:buClrTx/>
              <a:buSzTx/>
              <a:buFontTx/>
              <a:buNone/>
            </a:pPr>
            <a:endParaRPr lang="fr-FR" altLang="fr-FR" sz="1448" dirty="0">
              <a:solidFill>
                <a:schemeClr val="tx1"/>
              </a:solidFill>
              <a:latin typeface="Calibri" panose="020F0502020204030204" pitchFamily="34" charset="0"/>
            </a:endParaRPr>
          </a:p>
          <a:p>
            <a:pPr eaLnBrk="1" hangingPunct="1">
              <a:spcBef>
                <a:spcPct val="0"/>
              </a:spcBef>
              <a:spcAft>
                <a:spcPct val="0"/>
              </a:spcAft>
              <a:buClrTx/>
              <a:buSzTx/>
              <a:buFontTx/>
              <a:buNone/>
            </a:pPr>
            <a:r>
              <a:rPr lang="fr-FR" altLang="fr-FR" sz="1448" dirty="0">
                <a:solidFill>
                  <a:schemeClr val="tx1"/>
                </a:solidFill>
                <a:latin typeface="Calibri" panose="020F0502020204030204" pitchFamily="34" charset="0"/>
              </a:rPr>
              <a:t>         </a:t>
            </a:r>
          </a:p>
          <a:p>
            <a:pPr eaLnBrk="1" hangingPunct="1">
              <a:spcBef>
                <a:spcPct val="0"/>
              </a:spcBef>
              <a:spcAft>
                <a:spcPct val="0"/>
              </a:spcAft>
              <a:buClrTx/>
              <a:buSzTx/>
              <a:buFontTx/>
              <a:buNone/>
            </a:pPr>
            <a:r>
              <a:rPr lang="fr-FR" altLang="fr-FR" sz="1448" dirty="0">
                <a:solidFill>
                  <a:schemeClr val="tx1"/>
                </a:solidFill>
                <a:latin typeface="Calibri" panose="020F0502020204030204" pitchFamily="34" charset="0"/>
              </a:rPr>
              <a:t> </a:t>
            </a:r>
          </a:p>
          <a:p>
            <a:pPr eaLnBrk="1" hangingPunct="1">
              <a:spcBef>
                <a:spcPct val="0"/>
              </a:spcBef>
              <a:spcAft>
                <a:spcPct val="0"/>
              </a:spcAft>
              <a:buClrTx/>
              <a:buSzTx/>
              <a:buFontTx/>
              <a:buNone/>
            </a:pPr>
            <a:r>
              <a:rPr lang="fr-FR" altLang="fr-FR" sz="1448" dirty="0">
                <a:solidFill>
                  <a:schemeClr val="tx1"/>
                </a:solidFill>
                <a:latin typeface="Calibri" panose="020F0502020204030204" pitchFamily="34" charset="0"/>
              </a:rPr>
              <a:t>    </a:t>
            </a:r>
            <a:endParaRPr lang="fr-FR" altLang="fr-FR" sz="1267" dirty="0">
              <a:solidFill>
                <a:schemeClr val="tx1"/>
              </a:solidFill>
              <a:latin typeface="Calibri" panose="020F0502020204030204" pitchFamily="34" charset="0"/>
            </a:endParaRPr>
          </a:p>
        </p:txBody>
      </p:sp>
      <p:pic>
        <p:nvPicPr>
          <p:cNvPr id="4" name="Picture 4">
            <a:extLst>
              <a:ext uri="{FF2B5EF4-FFF2-40B4-BE49-F238E27FC236}">
                <a16:creationId xmlns="" xmlns:a16="http://schemas.microsoft.com/office/drawing/2014/main" id="{B4E8ACA7-19CA-8578-C55D-C65F54DAE4E1}"/>
              </a:ext>
            </a:extLst>
          </p:cNvPr>
          <p:cNvPicPr>
            <a:picLocks noChangeAspect="1"/>
          </p:cNvPicPr>
          <p:nvPr/>
        </p:nvPicPr>
        <p:blipFill>
          <a:blip r:embed="rId5"/>
          <a:stretch>
            <a:fillRect/>
          </a:stretch>
        </p:blipFill>
        <p:spPr>
          <a:xfrm>
            <a:off x="8381191" y="609141"/>
            <a:ext cx="2451279" cy="1775137"/>
          </a:xfrm>
          <a:prstGeom prst="rect">
            <a:avLst/>
          </a:prstGeom>
        </p:spPr>
      </p:pic>
      <p:pic>
        <p:nvPicPr>
          <p:cNvPr id="2" name="Picture 2">
            <a:extLst>
              <a:ext uri="{FF2B5EF4-FFF2-40B4-BE49-F238E27FC236}">
                <a16:creationId xmlns="" xmlns:a16="http://schemas.microsoft.com/office/drawing/2014/main" id="{DC3FA665-B4B2-48F7-457E-06BE17239F0E}"/>
              </a:ext>
            </a:extLst>
          </p:cNvPr>
          <p:cNvPicPr>
            <a:picLocks noChangeAspect="1"/>
          </p:cNvPicPr>
          <p:nvPr/>
        </p:nvPicPr>
        <p:blipFill>
          <a:blip r:embed="rId6"/>
          <a:stretch>
            <a:fillRect/>
          </a:stretch>
        </p:blipFill>
        <p:spPr>
          <a:xfrm>
            <a:off x="1421001" y="2104146"/>
            <a:ext cx="2511638" cy="1908577"/>
          </a:xfrm>
          <a:prstGeom prst="rect">
            <a:avLst/>
          </a:prstGeom>
        </p:spPr>
      </p:pic>
      <p:pic>
        <p:nvPicPr>
          <p:cNvPr id="3" name="Picture 3">
            <a:extLst>
              <a:ext uri="{FF2B5EF4-FFF2-40B4-BE49-F238E27FC236}">
                <a16:creationId xmlns="" xmlns:a16="http://schemas.microsoft.com/office/drawing/2014/main" id="{FD1A5A84-BEDC-A7B2-68A7-5C03E9019BDB}"/>
              </a:ext>
            </a:extLst>
          </p:cNvPr>
          <p:cNvPicPr>
            <a:picLocks noChangeAspect="1"/>
          </p:cNvPicPr>
          <p:nvPr/>
        </p:nvPicPr>
        <p:blipFill>
          <a:blip r:embed="rId7"/>
          <a:stretch>
            <a:fillRect/>
          </a:stretch>
        </p:blipFill>
        <p:spPr>
          <a:xfrm>
            <a:off x="8354649" y="3391502"/>
            <a:ext cx="2481630" cy="1775137"/>
          </a:xfrm>
          <a:prstGeom prst="rect">
            <a:avLst/>
          </a:prstGeom>
        </p:spPr>
      </p:pic>
      <p:sp>
        <p:nvSpPr>
          <p:cNvPr id="6" name="Espace réservé du numéro de diapositive 5">
            <a:extLst>
              <a:ext uri="{FF2B5EF4-FFF2-40B4-BE49-F238E27FC236}">
                <a16:creationId xmlns="" xmlns:a16="http://schemas.microsoft.com/office/drawing/2014/main" id="{601C77AC-41C0-C94F-F179-D9E8DE71D906}"/>
              </a:ext>
            </a:extLst>
          </p:cNvPr>
          <p:cNvSpPr>
            <a:spLocks noGrp="1"/>
          </p:cNvSpPr>
          <p:nvPr>
            <p:ph type="sldNum" sz="quarter" idx="16"/>
          </p:nvPr>
        </p:nvSpPr>
        <p:spPr/>
        <p:txBody>
          <a:bodyPr/>
          <a:lstStyle/>
          <a:p>
            <a:pPr>
              <a:defRPr/>
            </a:pPr>
            <a:fld id="{89A4EEF6-FC37-4CA4-9566-D427FD73640A}" type="slidenum">
              <a:rPr lang="en-US" altLang="fr-FR" smtClean="0"/>
              <a:pPr>
                <a:defRPr/>
              </a:pPr>
              <a:t>6</a:t>
            </a:fld>
            <a:endParaRPr lang="en-US" altLang="fr-F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68096258-4B43-48AD-91F7-D293A9FCB1E7}"/>
              </a:ext>
            </a:extLst>
          </p:cNvPr>
          <p:cNvSpPr/>
          <p:nvPr/>
        </p:nvSpPr>
        <p:spPr>
          <a:xfrm>
            <a:off x="7658890" y="437426"/>
            <a:ext cx="3146235" cy="3459409"/>
          </a:xfrm>
          <a:prstGeom prst="rect">
            <a:avLst/>
          </a:prstGeom>
          <a:solidFill>
            <a:schemeClr val="bg2"/>
          </a:solidFill>
        </p:spPr>
        <p:txBody>
          <a:bodyPr wrap="square">
            <a:spAutoFit/>
          </a:bodyPr>
          <a:lstStyle/>
          <a:p>
            <a:pPr marL="45365" defTabSz="907274">
              <a:defRPr/>
            </a:pPr>
            <a:r>
              <a:rPr lang="fr-FR" sz="1809" b="1" dirty="0">
                <a:latin typeface="Calibri" panose="020F0502020204030204" pitchFamily="34" charset="0"/>
                <a:cs typeface="Calibri" panose="020F0502020204030204" pitchFamily="34" charset="0"/>
              </a:rPr>
              <a:t>        </a:t>
            </a:r>
            <a:endParaRPr lang="fr-FR" sz="1448" dirty="0">
              <a:latin typeface="Calibri" panose="020F0502020204030204" pitchFamily="34" charset="0"/>
              <a:cs typeface="Calibri" panose="020F0502020204030204" pitchFamily="34" charset="0"/>
            </a:endParaRPr>
          </a:p>
          <a:p>
            <a:pPr marL="45365" defTabSz="907274">
              <a:lnSpc>
                <a:spcPct val="90000"/>
              </a:lnSpc>
              <a:spcBef>
                <a:spcPts val="294"/>
              </a:spcBef>
              <a:spcAft>
                <a:spcPts val="294"/>
              </a:spcAft>
              <a:defRPr/>
            </a:pPr>
            <a:endParaRPr lang="fr-FR" sz="1267" dirty="0">
              <a:latin typeface="Calibri" panose="020F0502020204030204" pitchFamily="34" charset="0"/>
              <a:cs typeface="Calibri" panose="020F0502020204030204" pitchFamily="34" charset="0"/>
            </a:endParaRPr>
          </a:p>
          <a:p>
            <a:pPr algn="just" defTabSz="907274">
              <a:lnSpc>
                <a:spcPct val="90000"/>
              </a:lnSpc>
              <a:spcBef>
                <a:spcPts val="294"/>
              </a:spcBef>
              <a:spcAft>
                <a:spcPts val="294"/>
              </a:spcAft>
              <a:defRPr/>
            </a:pPr>
            <a:r>
              <a:rPr lang="fr-FR" sz="1200" dirty="0">
                <a:latin typeface="Calibri" panose="020F0502020204030204" pitchFamily="34" charset="0"/>
                <a:cs typeface="Calibri" panose="020F0502020204030204" pitchFamily="34" charset="0"/>
              </a:rPr>
              <a:t>L’exclusion sociale des personnes en souffrance psychique.</a:t>
            </a:r>
          </a:p>
          <a:p>
            <a:pPr algn="just" defTabSz="907274">
              <a:lnSpc>
                <a:spcPct val="90000"/>
              </a:lnSpc>
              <a:spcBef>
                <a:spcPts val="294"/>
              </a:spcBef>
              <a:spcAft>
                <a:spcPts val="294"/>
              </a:spcAft>
              <a:defRPr/>
            </a:pPr>
            <a:r>
              <a:rPr lang="fr-FR" sz="1200" dirty="0">
                <a:latin typeface="Calibri" panose="020F0502020204030204" pitchFamily="34" charset="0"/>
                <a:cs typeface="Calibri" panose="020F0502020204030204" pitchFamily="34" charset="0"/>
              </a:rPr>
              <a:t>Les hôpitaux psychiatriques sont des lieux de soin mais non des lieux de vie.</a:t>
            </a:r>
          </a:p>
          <a:p>
            <a:pPr algn="just" defTabSz="907274">
              <a:lnSpc>
                <a:spcPct val="90000"/>
              </a:lnSpc>
              <a:spcBef>
                <a:spcPts val="294"/>
              </a:spcBef>
              <a:spcAft>
                <a:spcPts val="294"/>
              </a:spcAft>
              <a:defRPr/>
            </a:pPr>
            <a:r>
              <a:rPr lang="fr-FR" sz="1200" dirty="0">
                <a:latin typeface="Calibri" panose="020F0502020204030204" pitchFamily="34" charset="0"/>
                <a:cs typeface="Calibri" panose="020F0502020204030204" pitchFamily="34" charset="0"/>
              </a:rPr>
              <a:t>L’abandon et la solitude des malades psychiques à leur sortie d’hôpital.</a:t>
            </a:r>
          </a:p>
          <a:p>
            <a:pPr algn="just" defTabSz="907274">
              <a:lnSpc>
                <a:spcPct val="90000"/>
              </a:lnSpc>
              <a:spcBef>
                <a:spcPts val="294"/>
              </a:spcBef>
              <a:spcAft>
                <a:spcPts val="294"/>
              </a:spcAft>
              <a:defRPr/>
            </a:pPr>
            <a:r>
              <a:rPr lang="fr-FR" sz="1200" dirty="0">
                <a:latin typeface="Calibri" panose="020F0502020204030204" pitchFamily="34" charset="0"/>
                <a:cs typeface="Calibri" panose="020F0502020204030204" pitchFamily="34" charset="0"/>
              </a:rPr>
              <a:t>Le manque de structures permettant de se reconstruire et de s’insérer dans la vie sociale.</a:t>
            </a:r>
          </a:p>
          <a:p>
            <a:pPr algn="just" defTabSz="907274">
              <a:lnSpc>
                <a:spcPct val="90000"/>
              </a:lnSpc>
              <a:spcBef>
                <a:spcPts val="294"/>
              </a:spcBef>
              <a:spcAft>
                <a:spcPts val="294"/>
              </a:spcAft>
              <a:defRPr/>
            </a:pPr>
            <a:r>
              <a:rPr lang="fr-FR" sz="1200" dirty="0">
                <a:latin typeface="Calibri" panose="020F0502020204030204" pitchFamily="34" charset="0"/>
                <a:cs typeface="Calibri" panose="020F0502020204030204" pitchFamily="34" charset="0"/>
              </a:rPr>
              <a:t>La souffrance, l’épuisement et l’impuissance des proches.</a:t>
            </a:r>
          </a:p>
          <a:p>
            <a:pPr algn="just" defTabSz="907274">
              <a:lnSpc>
                <a:spcPct val="90000"/>
              </a:lnSpc>
              <a:spcBef>
                <a:spcPts val="294"/>
              </a:spcBef>
              <a:spcAft>
                <a:spcPts val="294"/>
              </a:spcAft>
              <a:defRPr/>
            </a:pPr>
            <a:r>
              <a:rPr lang="fr-FR" sz="1200" dirty="0">
                <a:latin typeface="Calibri" panose="020F0502020204030204" pitchFamily="34" charset="0"/>
                <a:cs typeface="Calibri" panose="020F0502020204030204" pitchFamily="34" charset="0"/>
              </a:rPr>
              <a:t>L’importance de la mixité sociale pour changer le regard de la société et construire un monde plus fraternel et solidaire.</a:t>
            </a:r>
          </a:p>
          <a:p>
            <a:pPr defTabSz="907274">
              <a:lnSpc>
                <a:spcPct val="90000"/>
              </a:lnSpc>
              <a:spcBef>
                <a:spcPts val="294"/>
              </a:spcBef>
              <a:spcAft>
                <a:spcPts val="294"/>
              </a:spcAft>
              <a:defRPr/>
            </a:pPr>
            <a:endParaRPr lang="fr-FR" sz="1267" dirty="0">
              <a:latin typeface="Calibri" panose="020F0502020204030204" pitchFamily="34" charset="0"/>
              <a:cs typeface="Calibri" panose="020F0502020204030204" pitchFamily="34" charset="0"/>
            </a:endParaRPr>
          </a:p>
        </p:txBody>
      </p:sp>
      <p:pic>
        <p:nvPicPr>
          <p:cNvPr id="14340" name="Image 4" descr="Une image contenant texte&#10;&#10;Description générée automatiquement">
            <a:extLst>
              <a:ext uri="{FF2B5EF4-FFF2-40B4-BE49-F238E27FC236}">
                <a16:creationId xmlns="" xmlns:a16="http://schemas.microsoft.com/office/drawing/2014/main" id="{80665182-5705-489B-B998-9FB529D688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0403" y="597472"/>
            <a:ext cx="2468880" cy="329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 Box 18">
            <a:extLst>
              <a:ext uri="{FF2B5EF4-FFF2-40B4-BE49-F238E27FC236}">
                <a16:creationId xmlns="" xmlns:a16="http://schemas.microsoft.com/office/drawing/2014/main" id="{50B072FB-31CA-46C9-A5E4-312E6CBD01BB}"/>
              </a:ext>
            </a:extLst>
          </p:cNvPr>
          <p:cNvSpPr txBox="1">
            <a:spLocks noChangeArrowheads="1"/>
          </p:cNvSpPr>
          <p:nvPr/>
        </p:nvSpPr>
        <p:spPr bwMode="auto">
          <a:xfrm>
            <a:off x="1355722" y="1"/>
            <a:ext cx="9449403" cy="521352"/>
          </a:xfrm>
          <a:prstGeom prst="rect">
            <a:avLst/>
          </a:prstGeom>
          <a:solidFill>
            <a:srgbClr val="79ADC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715" tIns="0" rIns="90715" bIns="0" anchor="t"/>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fr-FR" altLang="fr-FR" sz="2171" b="1" dirty="0">
                <a:solidFill>
                  <a:srgbClr val="FFFFFF"/>
                </a:solidFill>
                <a:latin typeface="Calibri" panose="020F0502020204030204" pitchFamily="34" charset="0"/>
              </a:rPr>
              <a:t>                            </a:t>
            </a:r>
            <a:r>
              <a:rPr lang="fr-FR" altLang="fr-FR" sz="2895" b="1" dirty="0">
                <a:solidFill>
                  <a:srgbClr val="FFFFFF"/>
                </a:solidFill>
                <a:latin typeface="Calibri" panose="020F0502020204030204" pitchFamily="34" charset="0"/>
              </a:rPr>
              <a:t>Terre d’Arcs en Ciel</a:t>
            </a:r>
            <a:r>
              <a:rPr lang="fr-FR" altLang="fr-FR" sz="2895" b="1" i="1" dirty="0">
                <a:solidFill>
                  <a:srgbClr val="FFFFFF"/>
                </a:solidFill>
                <a:latin typeface="Calibri" panose="020F0502020204030204" pitchFamily="34" charset="0"/>
              </a:rPr>
              <a:t>,</a:t>
            </a:r>
            <a:r>
              <a:rPr lang="fr-FR" altLang="fr-FR" sz="2895" b="1" dirty="0">
                <a:solidFill>
                  <a:srgbClr val="FFFFFF"/>
                </a:solidFill>
                <a:latin typeface="Calibri" panose="020F0502020204030204" pitchFamily="34" charset="0"/>
              </a:rPr>
              <a:t> l’histoire se poursuit…</a:t>
            </a:r>
            <a:endParaRPr lang="fr-FR" altLang="fr-FR" sz="1448" dirty="0">
              <a:solidFill>
                <a:schemeClr val="tx1"/>
              </a:solidFill>
              <a:latin typeface="Calibri" panose="020F0502020204030204" pitchFamily="34" charset="0"/>
            </a:endParaRPr>
          </a:p>
          <a:p>
            <a:pPr eaLnBrk="1" hangingPunct="1">
              <a:spcBef>
                <a:spcPct val="0"/>
              </a:spcBef>
              <a:spcAft>
                <a:spcPct val="0"/>
              </a:spcAft>
              <a:buClrTx/>
              <a:buSzTx/>
              <a:buFontTx/>
              <a:buNone/>
            </a:pPr>
            <a:r>
              <a:rPr lang="fr-FR" altLang="fr-FR" sz="1448" b="1" dirty="0">
                <a:solidFill>
                  <a:schemeClr val="tx1"/>
                </a:solidFill>
                <a:latin typeface="Calibri" panose="020F0502020204030204" pitchFamily="34" charset="0"/>
              </a:rPr>
              <a:t>  </a:t>
            </a:r>
            <a:r>
              <a:rPr lang="fr-FR" altLang="fr-FR" sz="2171" b="1" dirty="0">
                <a:solidFill>
                  <a:schemeClr val="tx1"/>
                </a:solidFill>
                <a:latin typeface="Calibri" panose="020F0502020204030204" pitchFamily="34" charset="0"/>
              </a:rPr>
              <a:t>Un  lieu d’accueil ouvert à tous</a:t>
            </a:r>
          </a:p>
          <a:p>
            <a:pPr eaLnBrk="1" hangingPunct="1">
              <a:spcBef>
                <a:spcPct val="0"/>
              </a:spcBef>
              <a:spcAft>
                <a:spcPct val="0"/>
              </a:spcAft>
              <a:buClrTx/>
              <a:buSzTx/>
              <a:buFontTx/>
              <a:buNone/>
            </a:pPr>
            <a:endParaRPr lang="fr-FR" altLang="fr-FR" sz="2171" b="1" dirty="0">
              <a:solidFill>
                <a:schemeClr val="tx1"/>
              </a:solidFill>
              <a:latin typeface="Calibri" panose="020F0502020204030204" pitchFamily="34" charset="0"/>
            </a:endParaRPr>
          </a:p>
          <a:p>
            <a:pPr eaLnBrk="1" hangingPunct="1">
              <a:spcBef>
                <a:spcPct val="0"/>
              </a:spcBef>
              <a:spcAft>
                <a:spcPct val="0"/>
              </a:spcAft>
              <a:buClrTx/>
              <a:buSzTx/>
              <a:buFontTx/>
              <a:buNone/>
            </a:pPr>
            <a:endParaRPr lang="fr-FR" altLang="fr-FR" sz="2171" b="1" dirty="0">
              <a:solidFill>
                <a:schemeClr val="tx1"/>
              </a:solidFill>
              <a:latin typeface="Calibri" panose="020F0502020204030204" pitchFamily="34" charset="0"/>
            </a:endParaRPr>
          </a:p>
          <a:p>
            <a:pPr eaLnBrk="1" hangingPunct="1">
              <a:spcBef>
                <a:spcPct val="0"/>
              </a:spcBef>
              <a:spcAft>
                <a:spcPct val="0"/>
              </a:spcAft>
              <a:buClrTx/>
              <a:buSzTx/>
              <a:buFontTx/>
              <a:buNone/>
            </a:pPr>
            <a:endParaRPr lang="fr-FR" altLang="fr-FR" sz="2171" b="1" dirty="0">
              <a:solidFill>
                <a:schemeClr val="tx1"/>
              </a:solidFill>
              <a:latin typeface="Calibri" panose="020F0502020204030204" pitchFamily="34" charset="0"/>
            </a:endParaRPr>
          </a:p>
          <a:p>
            <a:pPr eaLnBrk="1" hangingPunct="1">
              <a:spcBef>
                <a:spcPct val="0"/>
              </a:spcBef>
              <a:spcAft>
                <a:spcPct val="0"/>
              </a:spcAft>
              <a:buClrTx/>
              <a:buSzTx/>
              <a:buFontTx/>
              <a:buNone/>
            </a:pPr>
            <a:endParaRPr lang="fr-FR" altLang="fr-FR" sz="2171" b="1" dirty="0">
              <a:solidFill>
                <a:schemeClr val="tx1"/>
              </a:solidFill>
              <a:latin typeface="Calibri" panose="020F0502020204030204" pitchFamily="34" charset="0"/>
            </a:endParaRPr>
          </a:p>
          <a:p>
            <a:pPr eaLnBrk="1" hangingPunct="1">
              <a:spcBef>
                <a:spcPct val="0"/>
              </a:spcBef>
              <a:spcAft>
                <a:spcPct val="0"/>
              </a:spcAft>
              <a:buClrTx/>
              <a:buSzTx/>
              <a:buFontTx/>
              <a:buNone/>
            </a:pPr>
            <a:endParaRPr lang="fr-FR" altLang="fr-FR" sz="2171" b="1" dirty="0">
              <a:solidFill>
                <a:schemeClr val="tx1"/>
              </a:solidFill>
              <a:latin typeface="Calibri" panose="020F0502020204030204" pitchFamily="34" charset="0"/>
            </a:endParaRPr>
          </a:p>
          <a:p>
            <a:pPr eaLnBrk="1" hangingPunct="1">
              <a:spcBef>
                <a:spcPct val="0"/>
              </a:spcBef>
              <a:spcAft>
                <a:spcPct val="0"/>
              </a:spcAft>
              <a:buClrTx/>
              <a:buSzTx/>
              <a:buFontTx/>
              <a:buNone/>
            </a:pPr>
            <a:endParaRPr lang="fr-FR" altLang="fr-FR" sz="2171" b="1" dirty="0">
              <a:solidFill>
                <a:schemeClr val="tx1"/>
              </a:solidFill>
              <a:latin typeface="Calibri" panose="020F0502020204030204" pitchFamily="34" charset="0"/>
            </a:endParaRPr>
          </a:p>
          <a:p>
            <a:pPr eaLnBrk="1" hangingPunct="1">
              <a:spcBef>
                <a:spcPct val="0"/>
              </a:spcBef>
              <a:spcAft>
                <a:spcPct val="0"/>
              </a:spcAft>
              <a:buClrTx/>
              <a:buSzTx/>
              <a:buFontTx/>
              <a:buNone/>
            </a:pPr>
            <a:endParaRPr lang="fr-FR" altLang="fr-FR" sz="2171" b="1" dirty="0">
              <a:solidFill>
                <a:schemeClr val="tx1"/>
              </a:solidFill>
              <a:latin typeface="Calibri" panose="020F0502020204030204" pitchFamily="34" charset="0"/>
            </a:endParaRPr>
          </a:p>
          <a:p>
            <a:pPr eaLnBrk="1" hangingPunct="1">
              <a:spcBef>
                <a:spcPct val="0"/>
              </a:spcBef>
              <a:spcAft>
                <a:spcPct val="0"/>
              </a:spcAft>
              <a:buClrTx/>
              <a:buSzTx/>
              <a:buFontTx/>
              <a:buNone/>
            </a:pPr>
            <a:endParaRPr lang="fr-FR" altLang="fr-FR" sz="2171" b="1" dirty="0">
              <a:solidFill>
                <a:schemeClr val="tx1"/>
              </a:solidFill>
              <a:latin typeface="Calibri" panose="020F0502020204030204" pitchFamily="34" charset="0"/>
            </a:endParaRPr>
          </a:p>
          <a:p>
            <a:pPr eaLnBrk="1" hangingPunct="1">
              <a:spcBef>
                <a:spcPct val="0"/>
              </a:spcBef>
              <a:spcAft>
                <a:spcPct val="0"/>
              </a:spcAft>
              <a:buClrTx/>
              <a:buSzTx/>
              <a:buFontTx/>
              <a:buNone/>
            </a:pPr>
            <a:endParaRPr lang="fr-FR" altLang="fr-FR" sz="2171" b="1" dirty="0">
              <a:solidFill>
                <a:schemeClr val="tx1"/>
              </a:solidFill>
              <a:latin typeface="Calibri" panose="020F0502020204030204" pitchFamily="34" charset="0"/>
            </a:endParaRPr>
          </a:p>
          <a:p>
            <a:pPr eaLnBrk="1" hangingPunct="1">
              <a:spcBef>
                <a:spcPct val="0"/>
              </a:spcBef>
              <a:spcAft>
                <a:spcPct val="0"/>
              </a:spcAft>
              <a:buClrTx/>
              <a:buSzTx/>
              <a:buFontTx/>
              <a:buNone/>
            </a:pPr>
            <a:endParaRPr lang="fr-FR" altLang="fr-FR" sz="1448" dirty="0">
              <a:solidFill>
                <a:schemeClr val="tx1"/>
              </a:solidFill>
              <a:latin typeface="Calibri" panose="020F0502020204030204" pitchFamily="34" charset="0"/>
            </a:endParaRPr>
          </a:p>
          <a:p>
            <a:pPr eaLnBrk="1" hangingPunct="1">
              <a:spcBef>
                <a:spcPct val="0"/>
              </a:spcBef>
              <a:spcAft>
                <a:spcPct val="0"/>
              </a:spcAft>
              <a:buClrTx/>
              <a:buSzTx/>
              <a:buFontTx/>
              <a:buNone/>
            </a:pPr>
            <a:r>
              <a:rPr lang="fr-FR" altLang="fr-FR" sz="1448" dirty="0">
                <a:solidFill>
                  <a:schemeClr val="tx1"/>
                </a:solidFill>
                <a:latin typeface="Calibri" panose="020F0502020204030204" pitchFamily="34" charset="0"/>
              </a:rPr>
              <a:t>        se</a:t>
            </a:r>
          </a:p>
        </p:txBody>
      </p:sp>
      <p:sp>
        <p:nvSpPr>
          <p:cNvPr id="14343" name="Rectangle 10">
            <a:extLst>
              <a:ext uri="{FF2B5EF4-FFF2-40B4-BE49-F238E27FC236}">
                <a16:creationId xmlns="" xmlns:a16="http://schemas.microsoft.com/office/drawing/2014/main" id="{6C8AEB85-C055-4F2B-B8CB-A6529A5C2882}"/>
              </a:ext>
            </a:extLst>
          </p:cNvPr>
          <p:cNvSpPr>
            <a:spLocks noChangeArrowheads="1"/>
          </p:cNvSpPr>
          <p:nvPr/>
        </p:nvSpPr>
        <p:spPr bwMode="auto">
          <a:xfrm>
            <a:off x="1357158" y="597472"/>
            <a:ext cx="3918036" cy="5975756"/>
          </a:xfrm>
          <a:prstGeom prst="rect">
            <a:avLst/>
          </a:prstGeom>
          <a:solidFill>
            <a:schemeClr val="bg2"/>
          </a:solidFill>
          <a:ln>
            <a:noFill/>
          </a:ln>
        </p:spPr>
        <p:txBody>
          <a:bodyPr lIns="73296" tIns="36648" rIns="73296" bIns="36648">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algn="just" eaLnBrk="1" hangingPunct="1">
              <a:spcBef>
                <a:spcPct val="0"/>
              </a:spcBef>
              <a:spcAft>
                <a:spcPct val="0"/>
              </a:spcAft>
              <a:buClrTx/>
              <a:buSzTx/>
              <a:buFontTx/>
              <a:buNone/>
            </a:pPr>
            <a:endParaRPr lang="fr-FR" altLang="fr-FR" sz="1900" b="1" dirty="0">
              <a:solidFill>
                <a:schemeClr val="tx1"/>
              </a:solidFill>
              <a:latin typeface="Calibri" panose="020F0502020204030204" pitchFamily="34" charset="0"/>
            </a:endParaRPr>
          </a:p>
          <a:p>
            <a:pPr algn="just" eaLnBrk="1" hangingPunct="1">
              <a:spcBef>
                <a:spcPct val="0"/>
              </a:spcBef>
              <a:spcAft>
                <a:spcPct val="0"/>
              </a:spcAft>
              <a:buClrTx/>
              <a:buSzTx/>
              <a:buFontTx/>
              <a:buNone/>
            </a:pPr>
            <a:r>
              <a:rPr lang="fr-FR" altLang="fr-FR" sz="1176" dirty="0">
                <a:solidFill>
                  <a:schemeClr val="tx1"/>
                </a:solidFill>
                <a:latin typeface="Calibri" panose="020F0502020204030204" pitchFamily="34" charset="0"/>
              </a:rPr>
              <a:t>Ouvert à </a:t>
            </a:r>
            <a:r>
              <a:rPr lang="fr-FR" altLang="fr-FR" sz="1176" b="1" dirty="0">
                <a:solidFill>
                  <a:schemeClr val="tx1"/>
                </a:solidFill>
                <a:latin typeface="Calibri" panose="020F0502020204030204" pitchFamily="34" charset="0"/>
              </a:rPr>
              <a:t>Boulogne-Billancourt en mai 2010</a:t>
            </a:r>
            <a:r>
              <a:rPr lang="fr-FR" altLang="fr-FR" sz="1176" dirty="0">
                <a:solidFill>
                  <a:schemeClr val="tx1"/>
                </a:solidFill>
                <a:latin typeface="Calibri" panose="020F0502020204030204" pitchFamily="34" charset="0"/>
              </a:rPr>
              <a:t>, ce lieu d’accueil a tout d’abord été accompagné par l’association « Les Invités au Festin » à Besançon depuis plus de 25 ans. Marie-Noëlle et Jean Besançon, les fondateurs, ont créé plusieurs lieux de  vie pour des personnes en difficulté psychique et sociale. Ils ont ainsi expérimenté cette intuition fondamentale du </a:t>
            </a:r>
            <a:r>
              <a:rPr lang="fr-FR" altLang="fr-FR" sz="1176" b="1" dirty="0">
                <a:solidFill>
                  <a:schemeClr val="tx1"/>
                </a:solidFill>
                <a:latin typeface="Calibri" panose="020F0502020204030204" pitchFamily="34" charset="0"/>
              </a:rPr>
              <a:t>Vivre avec</a:t>
            </a:r>
            <a:r>
              <a:rPr lang="fr-FR" altLang="fr-FR" sz="1176" dirty="0">
                <a:solidFill>
                  <a:schemeClr val="tx1"/>
                </a:solidFill>
                <a:latin typeface="Calibri" panose="020F0502020204030204" pitchFamily="34" charset="0"/>
              </a:rPr>
              <a:t> et mis en œuvre les moyens de lutter contre l’exclusion et la discrimination.</a:t>
            </a:r>
          </a:p>
          <a:p>
            <a:pPr algn="just" eaLnBrk="1" hangingPunct="1">
              <a:spcBef>
                <a:spcPct val="0"/>
              </a:spcBef>
              <a:spcAft>
                <a:spcPct val="0"/>
              </a:spcAft>
              <a:buClrTx/>
              <a:buSzTx/>
              <a:buFontTx/>
              <a:buNone/>
            </a:pPr>
            <a:endParaRPr lang="fr-FR" altLang="fr-FR" sz="1176" dirty="0">
              <a:solidFill>
                <a:schemeClr val="tx1"/>
              </a:solidFill>
              <a:latin typeface="Calibri" panose="020F0502020204030204" pitchFamily="34" charset="0"/>
            </a:endParaRPr>
          </a:p>
          <a:p>
            <a:pPr algn="just" eaLnBrk="1" hangingPunct="1">
              <a:spcBef>
                <a:spcPct val="0"/>
              </a:spcBef>
              <a:spcAft>
                <a:spcPct val="0"/>
              </a:spcAft>
              <a:buClrTx/>
              <a:buSzTx/>
              <a:buFontTx/>
              <a:buNone/>
            </a:pPr>
            <a:r>
              <a:rPr lang="fr-FR" altLang="fr-FR" sz="1176" b="1" dirty="0">
                <a:solidFill>
                  <a:schemeClr val="tx1"/>
                </a:solidFill>
                <a:latin typeface="Calibri" panose="020F0502020204030204" pitchFamily="34" charset="0"/>
              </a:rPr>
              <a:t>De 2010 à 2013</a:t>
            </a:r>
            <a:r>
              <a:rPr lang="fr-FR" altLang="fr-FR" sz="1176" dirty="0">
                <a:solidFill>
                  <a:schemeClr val="tx1"/>
                </a:solidFill>
                <a:latin typeface="Calibri" panose="020F0502020204030204" pitchFamily="34" charset="0"/>
              </a:rPr>
              <a:t>, </a:t>
            </a:r>
            <a:r>
              <a:rPr lang="fr-FR" altLang="fr-FR" sz="1176" b="1" dirty="0">
                <a:solidFill>
                  <a:schemeClr val="tx1"/>
                </a:solidFill>
                <a:latin typeface="Calibri" panose="020F0502020204030204" pitchFamily="34" charset="0"/>
              </a:rPr>
              <a:t>Les Invités au Festin </a:t>
            </a:r>
            <a:r>
              <a:rPr lang="fr-FR" altLang="fr-FR" sz="1176" dirty="0">
                <a:solidFill>
                  <a:schemeClr val="tx1"/>
                </a:solidFill>
                <a:latin typeface="Calibri" panose="020F0502020204030204" pitchFamily="34" charset="0"/>
              </a:rPr>
              <a:t>nous ont ainsi permis d’ouvrir un chemin entre la psychiatrie et la société en développant un lieu d’accueil ouvert, convivial où il fait bon « </a:t>
            </a:r>
            <a:r>
              <a:rPr lang="fr-FR" altLang="fr-FR" sz="1176" b="1" dirty="0">
                <a:solidFill>
                  <a:schemeClr val="tx1"/>
                </a:solidFill>
                <a:latin typeface="Calibri" panose="020F0502020204030204" pitchFamily="34" charset="0"/>
              </a:rPr>
              <a:t>vivre ensemble </a:t>
            </a:r>
            <a:r>
              <a:rPr lang="fr-FR" altLang="fr-FR" sz="1176" dirty="0">
                <a:solidFill>
                  <a:schemeClr val="tx1"/>
                </a:solidFill>
                <a:latin typeface="Calibri" panose="020F0502020204030204" pitchFamily="34" charset="0"/>
              </a:rPr>
              <a:t>», où chacun peut être respecté dans sa dignité, avec ses richesses et ses fragilités.</a:t>
            </a:r>
          </a:p>
          <a:p>
            <a:pPr algn="just" eaLnBrk="1" hangingPunct="1">
              <a:spcBef>
                <a:spcPct val="0"/>
              </a:spcBef>
              <a:spcAft>
                <a:spcPct val="0"/>
              </a:spcAft>
              <a:buClrTx/>
              <a:buSzTx/>
              <a:buFontTx/>
              <a:buNone/>
            </a:pPr>
            <a:endParaRPr lang="fr-FR" altLang="fr-FR" sz="1176" b="1" dirty="0">
              <a:solidFill>
                <a:schemeClr val="tx1"/>
              </a:solidFill>
              <a:latin typeface="Calibri" panose="020F0502020204030204" pitchFamily="34" charset="0"/>
            </a:endParaRPr>
          </a:p>
          <a:p>
            <a:pPr algn="just" eaLnBrk="1" hangingPunct="1">
              <a:spcBef>
                <a:spcPct val="0"/>
              </a:spcBef>
              <a:spcAft>
                <a:spcPct val="0"/>
              </a:spcAft>
              <a:buClrTx/>
              <a:buSzTx/>
              <a:buFontTx/>
              <a:buNone/>
            </a:pPr>
            <a:r>
              <a:rPr lang="fr-FR" altLang="fr-FR" sz="1176" b="1" dirty="0">
                <a:solidFill>
                  <a:schemeClr val="tx1"/>
                </a:solidFill>
                <a:latin typeface="Calibri" panose="020F0502020204030204" pitchFamily="34" charset="0"/>
              </a:rPr>
              <a:t>Depuis janvier 2014</a:t>
            </a:r>
            <a:r>
              <a:rPr lang="fr-FR" altLang="fr-FR" sz="1176" dirty="0">
                <a:solidFill>
                  <a:schemeClr val="tx1"/>
                </a:solidFill>
                <a:latin typeface="Calibri" panose="020F0502020204030204" pitchFamily="34" charset="0"/>
              </a:rPr>
              <a:t>, l’</a:t>
            </a:r>
            <a:r>
              <a:rPr lang="fr-FR" altLang="fr-FR" sz="1176" b="1" dirty="0">
                <a:solidFill>
                  <a:schemeClr val="tx1"/>
                </a:solidFill>
                <a:latin typeface="Calibri" panose="020F0502020204030204" pitchFamily="34" charset="0"/>
              </a:rPr>
              <a:t>association Terre d’Arcs en Ciel</a:t>
            </a:r>
            <a:r>
              <a:rPr lang="fr-FR" altLang="fr-FR" sz="1176" dirty="0">
                <a:solidFill>
                  <a:schemeClr val="tx1"/>
                </a:solidFill>
                <a:latin typeface="Calibri" panose="020F0502020204030204" pitchFamily="34" charset="0"/>
              </a:rPr>
              <a:t>, créée en juin 2013, a pris le relais et poursuit la mise en œuvre du concept de </a:t>
            </a:r>
            <a:r>
              <a:rPr lang="fr-FR" altLang="fr-FR" sz="1176" b="1" dirty="0">
                <a:solidFill>
                  <a:schemeClr val="tx1"/>
                </a:solidFill>
                <a:latin typeface="Calibri" panose="020F0502020204030204" pitchFamily="34" charset="0"/>
              </a:rPr>
              <a:t>psychiatrie citoyenne</a:t>
            </a:r>
            <a:r>
              <a:rPr lang="fr-FR" altLang="fr-FR" sz="1176" dirty="0">
                <a:solidFill>
                  <a:schemeClr val="tx1"/>
                </a:solidFill>
                <a:latin typeface="Calibri" panose="020F0502020204030204" pitchFamily="34" charset="0"/>
              </a:rPr>
              <a:t>, au cœur de la cité ; elle contribue ainsi à </a:t>
            </a:r>
            <a:r>
              <a:rPr lang="fr-FR" altLang="fr-FR" sz="1176" b="1" dirty="0">
                <a:solidFill>
                  <a:schemeClr val="tx1"/>
                </a:solidFill>
                <a:latin typeface="Calibri" panose="020F0502020204030204" pitchFamily="34" charset="0"/>
              </a:rPr>
              <a:t>changer le regard de la société sur les personnes en souffrance psychique</a:t>
            </a:r>
            <a:r>
              <a:rPr lang="fr-FR" altLang="fr-FR" sz="1176" dirty="0">
                <a:solidFill>
                  <a:schemeClr val="tx1"/>
                </a:solidFill>
                <a:latin typeface="Calibri" panose="020F0502020204030204" pitchFamily="34" charset="0"/>
              </a:rPr>
              <a:t> </a:t>
            </a:r>
            <a:r>
              <a:rPr lang="fr-FR" altLang="fr-FR" sz="1176" b="1" dirty="0">
                <a:solidFill>
                  <a:schemeClr val="tx1"/>
                </a:solidFill>
                <a:latin typeface="Calibri" panose="020F0502020204030204" pitchFamily="34" charset="0"/>
              </a:rPr>
              <a:t>ou sociale.</a:t>
            </a:r>
          </a:p>
          <a:p>
            <a:pPr algn="just" eaLnBrk="1" hangingPunct="1">
              <a:spcBef>
                <a:spcPct val="0"/>
              </a:spcBef>
              <a:spcAft>
                <a:spcPct val="0"/>
              </a:spcAft>
              <a:buClrTx/>
              <a:buSzTx/>
              <a:buFontTx/>
              <a:buNone/>
            </a:pPr>
            <a:endParaRPr lang="fr-FR" altLang="fr-FR" sz="1176" dirty="0">
              <a:solidFill>
                <a:schemeClr val="tx1"/>
              </a:solidFill>
              <a:latin typeface="Calibri" panose="020F0502020204030204" pitchFamily="34" charset="0"/>
            </a:endParaRPr>
          </a:p>
          <a:p>
            <a:pPr algn="just" eaLnBrk="1" hangingPunct="1">
              <a:spcBef>
                <a:spcPct val="0"/>
              </a:spcBef>
              <a:spcAft>
                <a:spcPct val="0"/>
              </a:spcAft>
              <a:buClrTx/>
              <a:buSzTx/>
              <a:buFontTx/>
              <a:buNone/>
            </a:pPr>
            <a:r>
              <a:rPr lang="fr-FR" altLang="fr-FR" sz="1176" b="1" dirty="0">
                <a:solidFill>
                  <a:schemeClr val="tx1"/>
                </a:solidFill>
                <a:latin typeface="Calibri" panose="020F0502020204030204" pitchFamily="34" charset="0"/>
              </a:rPr>
              <a:t>Terre d’Arcs en Ciel </a:t>
            </a:r>
            <a:r>
              <a:rPr lang="fr-FR" altLang="fr-FR" sz="1176" dirty="0">
                <a:solidFill>
                  <a:schemeClr val="tx1"/>
                </a:solidFill>
                <a:latin typeface="Calibri" panose="020F0502020204030204" pitchFamily="34" charset="0"/>
              </a:rPr>
              <a:t>est membre du </a:t>
            </a:r>
            <a:r>
              <a:rPr lang="fr-FR" altLang="fr-FR" sz="1176" b="1" dirty="0">
                <a:solidFill>
                  <a:schemeClr val="tx1"/>
                </a:solidFill>
                <a:latin typeface="Calibri" panose="020F0502020204030204" pitchFamily="34" charset="0"/>
              </a:rPr>
              <a:t>Réseau des Invités au Festin depuis 2014 </a:t>
            </a:r>
            <a:r>
              <a:rPr lang="fr-FR" altLang="fr-FR" sz="1176" dirty="0">
                <a:solidFill>
                  <a:schemeClr val="tx1"/>
                </a:solidFill>
                <a:latin typeface="Calibri" panose="020F0502020204030204" pitchFamily="34" charset="0"/>
              </a:rPr>
              <a:t>et remercie chaleureusement Jean et Marie-Noëlle pour l’expérience qu’ils nous ont transmise.</a:t>
            </a:r>
          </a:p>
          <a:p>
            <a:pPr algn="just" eaLnBrk="1" hangingPunct="1">
              <a:spcBef>
                <a:spcPct val="0"/>
              </a:spcBef>
              <a:spcAft>
                <a:spcPct val="0"/>
              </a:spcAft>
              <a:buClrTx/>
              <a:buSzTx/>
              <a:buFontTx/>
              <a:buNone/>
            </a:pPr>
            <a:endParaRPr lang="fr-FR" altLang="fr-FR" sz="1176" b="1" dirty="0">
              <a:solidFill>
                <a:schemeClr val="tx1"/>
              </a:solidFill>
              <a:latin typeface="Calibri" panose="020F0502020204030204" pitchFamily="34" charset="0"/>
            </a:endParaRPr>
          </a:p>
          <a:p>
            <a:pPr algn="just" eaLnBrk="1" hangingPunct="1">
              <a:spcBef>
                <a:spcPct val="0"/>
              </a:spcBef>
              <a:spcAft>
                <a:spcPct val="0"/>
              </a:spcAft>
              <a:buClrTx/>
              <a:buSzTx/>
              <a:buFontTx/>
              <a:buNone/>
            </a:pPr>
            <a:r>
              <a:rPr lang="fr-FR" altLang="fr-FR" sz="1176" b="1" dirty="0">
                <a:solidFill>
                  <a:schemeClr val="tx1"/>
                </a:solidFill>
                <a:latin typeface="Calibri" panose="020F0502020204030204" pitchFamily="34" charset="0"/>
              </a:rPr>
              <a:t>En mai 2019, ouverture de la Boutique solidaire</a:t>
            </a:r>
          </a:p>
          <a:p>
            <a:pPr algn="just" eaLnBrk="1" hangingPunct="1">
              <a:spcBef>
                <a:spcPct val="0"/>
              </a:spcBef>
              <a:spcAft>
                <a:spcPct val="0"/>
              </a:spcAft>
              <a:buClrTx/>
              <a:buSzTx/>
              <a:buFontTx/>
              <a:buNone/>
            </a:pPr>
            <a:endParaRPr lang="fr-FR" altLang="fr-FR" sz="1176" b="1" dirty="0">
              <a:solidFill>
                <a:schemeClr val="tx1"/>
              </a:solidFill>
              <a:latin typeface="Calibri" panose="020F0502020204030204" pitchFamily="34" charset="0"/>
            </a:endParaRPr>
          </a:p>
          <a:p>
            <a:pPr algn="just" eaLnBrk="1" hangingPunct="1">
              <a:spcBef>
                <a:spcPct val="0"/>
              </a:spcBef>
              <a:spcAft>
                <a:spcPct val="0"/>
              </a:spcAft>
              <a:buClrTx/>
              <a:buSzTx/>
              <a:buFontTx/>
              <a:buNone/>
            </a:pPr>
            <a:r>
              <a:rPr lang="fr-FR" altLang="fr-FR" sz="1176" b="1" dirty="0">
                <a:solidFill>
                  <a:schemeClr val="tx1"/>
                </a:solidFill>
                <a:latin typeface="Calibri" panose="020F0502020204030204" pitchFamily="34" charset="0"/>
              </a:rPr>
              <a:t>En décembre 2021, déménagement du Lieu d’Accueil et d’Activités au 6 rue Jules Simon</a:t>
            </a:r>
          </a:p>
          <a:p>
            <a:pPr algn="just" eaLnBrk="1" hangingPunct="1">
              <a:spcBef>
                <a:spcPct val="0"/>
              </a:spcBef>
              <a:spcAft>
                <a:spcPct val="0"/>
              </a:spcAft>
              <a:buClrTx/>
              <a:buSzTx/>
              <a:buFontTx/>
              <a:buNone/>
            </a:pPr>
            <a:endParaRPr lang="fr-FR" altLang="fr-FR" sz="1176" dirty="0">
              <a:solidFill>
                <a:schemeClr val="tx1"/>
              </a:solidFill>
              <a:latin typeface="Calibri" panose="020F0502020204030204" pitchFamily="34" charset="0"/>
            </a:endParaRPr>
          </a:p>
          <a:p>
            <a:pPr algn="just" eaLnBrk="1" hangingPunct="1">
              <a:spcBef>
                <a:spcPct val="0"/>
              </a:spcBef>
              <a:spcAft>
                <a:spcPct val="0"/>
              </a:spcAft>
              <a:buClrTx/>
              <a:buSzTx/>
              <a:buFontTx/>
              <a:buNone/>
            </a:pPr>
            <a:endParaRPr lang="fr-FR" altLang="fr-FR" sz="1176" dirty="0">
              <a:solidFill>
                <a:schemeClr val="tx1"/>
              </a:solidFill>
              <a:latin typeface="Calibri" panose="020F0502020204030204" pitchFamily="34" charset="0"/>
            </a:endParaRPr>
          </a:p>
        </p:txBody>
      </p:sp>
      <p:pic>
        <p:nvPicPr>
          <p:cNvPr id="14345" name="Image 6">
            <a:extLst>
              <a:ext uri="{FF2B5EF4-FFF2-40B4-BE49-F238E27FC236}">
                <a16:creationId xmlns="" xmlns:a16="http://schemas.microsoft.com/office/drawing/2014/main" id="{F8294782-ACFA-4713-8087-50239D3E78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7159" y="517043"/>
            <a:ext cx="9477683" cy="80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ZoneTexte 13">
            <a:extLst>
              <a:ext uri="{FF2B5EF4-FFF2-40B4-BE49-F238E27FC236}">
                <a16:creationId xmlns="" xmlns:a16="http://schemas.microsoft.com/office/drawing/2014/main" id="{5C57C56A-3226-413D-A022-4E0BC6448889}"/>
              </a:ext>
            </a:extLst>
          </p:cNvPr>
          <p:cNvSpPr txBox="1">
            <a:spLocks noChangeArrowheads="1"/>
          </p:cNvSpPr>
          <p:nvPr/>
        </p:nvSpPr>
        <p:spPr bwMode="auto">
          <a:xfrm>
            <a:off x="7583216" y="614707"/>
            <a:ext cx="3221909" cy="35689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2863">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fr-FR" altLang="fr-FR" sz="1719" b="1" dirty="0">
                <a:solidFill>
                  <a:schemeClr val="tx1"/>
                </a:solidFill>
                <a:latin typeface="Calibri" panose="020F0502020204030204" pitchFamily="34" charset="0"/>
              </a:rPr>
              <a:t>     A l’origine, plusieurs constats</a:t>
            </a:r>
            <a:endParaRPr lang="fr-FR" altLang="fr-FR" sz="1267" b="1" dirty="0">
              <a:solidFill>
                <a:schemeClr val="tx1"/>
              </a:solidFill>
              <a:latin typeface="Calibri" panose="020F0502020204030204" pitchFamily="34" charset="0"/>
            </a:endParaRPr>
          </a:p>
        </p:txBody>
      </p:sp>
      <p:pic>
        <p:nvPicPr>
          <p:cNvPr id="2" name="Picture 2">
            <a:extLst>
              <a:ext uri="{FF2B5EF4-FFF2-40B4-BE49-F238E27FC236}">
                <a16:creationId xmlns="" xmlns:a16="http://schemas.microsoft.com/office/drawing/2014/main" id="{73D2B45B-CE5E-977A-97DD-7FE16DF43EAE}"/>
              </a:ext>
            </a:extLst>
          </p:cNvPr>
          <p:cNvPicPr>
            <a:picLocks noChangeAspect="1"/>
          </p:cNvPicPr>
          <p:nvPr/>
        </p:nvPicPr>
        <p:blipFill>
          <a:blip r:embed="rId5"/>
          <a:stretch>
            <a:fillRect/>
          </a:stretch>
        </p:blipFill>
        <p:spPr>
          <a:xfrm>
            <a:off x="5267382" y="624602"/>
            <a:ext cx="2375845" cy="3228497"/>
          </a:xfrm>
          <a:prstGeom prst="rect">
            <a:avLst/>
          </a:prstGeom>
        </p:spPr>
      </p:pic>
      <p:pic>
        <p:nvPicPr>
          <p:cNvPr id="4" name="Picture 4">
            <a:extLst>
              <a:ext uri="{FF2B5EF4-FFF2-40B4-BE49-F238E27FC236}">
                <a16:creationId xmlns="" xmlns:a16="http://schemas.microsoft.com/office/drawing/2014/main" id="{2EEB3D15-D0F9-67D4-063A-6129704B2460}"/>
              </a:ext>
            </a:extLst>
          </p:cNvPr>
          <p:cNvPicPr>
            <a:picLocks noChangeAspect="1"/>
          </p:cNvPicPr>
          <p:nvPr/>
        </p:nvPicPr>
        <p:blipFill>
          <a:blip r:embed="rId6"/>
          <a:stretch>
            <a:fillRect/>
          </a:stretch>
        </p:blipFill>
        <p:spPr>
          <a:xfrm>
            <a:off x="5284801" y="3890749"/>
            <a:ext cx="4862317" cy="2683945"/>
          </a:xfrm>
          <a:prstGeom prst="rect">
            <a:avLst/>
          </a:prstGeom>
        </p:spPr>
      </p:pic>
      <p:sp>
        <p:nvSpPr>
          <p:cNvPr id="3" name="Espace réservé du numéro de diapositive 2">
            <a:extLst>
              <a:ext uri="{FF2B5EF4-FFF2-40B4-BE49-F238E27FC236}">
                <a16:creationId xmlns="" xmlns:a16="http://schemas.microsoft.com/office/drawing/2014/main" id="{C82EC33A-02C6-0C0F-A8FE-8FF33231D66A}"/>
              </a:ext>
            </a:extLst>
          </p:cNvPr>
          <p:cNvSpPr>
            <a:spLocks noGrp="1"/>
          </p:cNvSpPr>
          <p:nvPr>
            <p:ph type="sldNum" sz="quarter" idx="16"/>
          </p:nvPr>
        </p:nvSpPr>
        <p:spPr/>
        <p:txBody>
          <a:bodyPr/>
          <a:lstStyle/>
          <a:p>
            <a:pPr>
              <a:defRPr/>
            </a:pPr>
            <a:fld id="{89A4EEF6-FC37-4CA4-9566-D427FD73640A}" type="slidenum">
              <a:rPr lang="en-US" altLang="fr-FR" smtClean="0"/>
              <a:pPr>
                <a:defRPr/>
              </a:pPr>
              <a:t>7</a:t>
            </a:fld>
            <a:endParaRPr lang="en-US" altLang="fr-FR"/>
          </a:p>
        </p:txBody>
      </p:sp>
      <p:sp>
        <p:nvSpPr>
          <p:cNvPr id="13" name="Espace réservé du pied de page 1">
            <a:extLst>
              <a:ext uri="{FF2B5EF4-FFF2-40B4-BE49-F238E27FC236}">
                <a16:creationId xmlns="" xmlns:a16="http://schemas.microsoft.com/office/drawing/2014/main" id="{BB8B186B-1874-9CE0-5934-9762AA0378AE}"/>
              </a:ext>
            </a:extLst>
          </p:cNvPr>
          <p:cNvSpPr txBox="1">
            <a:spLocks/>
          </p:cNvSpPr>
          <p:nvPr/>
        </p:nvSpPr>
        <p:spPr bwMode="auto">
          <a:xfrm>
            <a:off x="8686800" y="6463125"/>
            <a:ext cx="2028747" cy="27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8" tIns="45364" rIns="90728" bIns="45364" anchor="ct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fr-FR" sz="1086" i="1" dirty="0">
                <a:solidFill>
                  <a:schemeClr val="tx1"/>
                </a:solidFill>
                <a:latin typeface="Calibri" panose="020F0502020204030204" pitchFamily="34" charset="0"/>
              </a:rPr>
              <a:t>Rapport </a:t>
            </a:r>
            <a:r>
              <a:rPr lang="en-US" altLang="fr-FR" sz="1086" i="1" dirty="0" err="1">
                <a:solidFill>
                  <a:schemeClr val="tx1"/>
                </a:solidFill>
                <a:latin typeface="Calibri" panose="020F0502020204030204" pitchFamily="34" charset="0"/>
              </a:rPr>
              <a:t>d'activité</a:t>
            </a:r>
            <a:r>
              <a:rPr lang="en-US" altLang="fr-FR" sz="1086" i="1" dirty="0">
                <a:solidFill>
                  <a:schemeClr val="tx1"/>
                </a:solidFill>
                <a:latin typeface="Calibri" panose="020F0502020204030204" pitchFamily="34" charset="0"/>
              </a:rPr>
              <a:t> TAEC  2021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Image 7" descr="LOGO-IAF-réseau-slogan.jpg">
            <a:extLst>
              <a:ext uri="{FF2B5EF4-FFF2-40B4-BE49-F238E27FC236}">
                <a16:creationId xmlns="" xmlns:a16="http://schemas.microsoft.com/office/drawing/2014/main" id="{8703830F-B17B-4D09-B4F6-C9340FACF5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1411" y="634814"/>
            <a:ext cx="1065683" cy="843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Image 6">
            <a:extLst>
              <a:ext uri="{FF2B5EF4-FFF2-40B4-BE49-F238E27FC236}">
                <a16:creationId xmlns="" xmlns:a16="http://schemas.microsoft.com/office/drawing/2014/main" id="{07949466-415D-4B2E-8FAD-E6AF916C6F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5615" y="496936"/>
            <a:ext cx="9500664" cy="13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Espace réservé du pied de page 3">
            <a:extLst>
              <a:ext uri="{FF2B5EF4-FFF2-40B4-BE49-F238E27FC236}">
                <a16:creationId xmlns="" xmlns:a16="http://schemas.microsoft.com/office/drawing/2014/main" id="{3F1CE72E-6942-4F0A-BE5A-8E6DE05DD184}"/>
              </a:ext>
            </a:extLst>
          </p:cNvPr>
          <p:cNvSpPr txBox="1">
            <a:spLocks/>
          </p:cNvSpPr>
          <p:nvPr/>
        </p:nvSpPr>
        <p:spPr bwMode="auto">
          <a:xfrm flipH="1" flipV="1">
            <a:off x="10335034" y="6353884"/>
            <a:ext cx="331770" cy="124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57" tIns="46679" rIns="93357" bIns="46679" anchor="ctr"/>
          <a:lstStyle>
            <a:lvl1pPr defTabSz="457200">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defTabSz="45720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defTabSz="4572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defTabSz="4572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defTabSz="4572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457200"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457200"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457200"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457200"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endParaRPr lang="fr-FR" altLang="fr-FR" sz="1086">
              <a:solidFill>
                <a:schemeClr val="tx1"/>
              </a:solidFill>
            </a:endParaRPr>
          </a:p>
        </p:txBody>
      </p:sp>
      <p:pic>
        <p:nvPicPr>
          <p:cNvPr id="16389" name="Image 11">
            <a:extLst>
              <a:ext uri="{FF2B5EF4-FFF2-40B4-BE49-F238E27FC236}">
                <a16:creationId xmlns="" xmlns:a16="http://schemas.microsoft.com/office/drawing/2014/main" id="{D131DAFE-54D7-4492-ADFD-0DEF46EC110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7424" y="1411816"/>
            <a:ext cx="896208" cy="265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18">
            <a:extLst>
              <a:ext uri="{FF2B5EF4-FFF2-40B4-BE49-F238E27FC236}">
                <a16:creationId xmlns="" xmlns:a16="http://schemas.microsoft.com/office/drawing/2014/main" id="{53E0295D-960B-4BC0-8EBC-00DFF368722A}"/>
              </a:ext>
            </a:extLst>
          </p:cNvPr>
          <p:cNvSpPr txBox="1">
            <a:spLocks noChangeArrowheads="1"/>
          </p:cNvSpPr>
          <p:nvPr/>
        </p:nvSpPr>
        <p:spPr bwMode="auto">
          <a:xfrm>
            <a:off x="1355722" y="1"/>
            <a:ext cx="9480557" cy="49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15" tIns="0" rIns="90715" bIns="0"/>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fr-FR" altLang="fr-FR" sz="3438" b="1">
                <a:solidFill>
                  <a:srgbClr val="FFFFFF"/>
                </a:solidFill>
                <a:latin typeface="Arial" panose="020B0604020202020204" pitchFamily="34" charset="0"/>
              </a:rPr>
              <a:t>                  </a:t>
            </a:r>
            <a:r>
              <a:rPr lang="fr-FR" altLang="fr-FR" sz="2895">
                <a:solidFill>
                  <a:schemeClr val="tx1"/>
                </a:solidFill>
                <a:latin typeface="Calibri" panose="020F0502020204030204" pitchFamily="34" charset="0"/>
              </a:rPr>
              <a:t> </a:t>
            </a:r>
          </a:p>
          <a:p>
            <a:pPr eaLnBrk="1" hangingPunct="1">
              <a:spcBef>
                <a:spcPct val="0"/>
              </a:spcBef>
              <a:spcAft>
                <a:spcPct val="0"/>
              </a:spcAft>
              <a:buClrTx/>
              <a:buSzTx/>
              <a:buFontTx/>
              <a:buNone/>
            </a:pPr>
            <a:endParaRPr lang="fr-FR" altLang="fr-FR" sz="2895">
              <a:solidFill>
                <a:schemeClr val="tx1"/>
              </a:solidFill>
              <a:latin typeface="Calibri" panose="020F0502020204030204" pitchFamily="34" charset="0"/>
            </a:endParaRPr>
          </a:p>
          <a:p>
            <a:pPr eaLnBrk="1" hangingPunct="1">
              <a:spcBef>
                <a:spcPct val="0"/>
              </a:spcBef>
              <a:spcAft>
                <a:spcPct val="0"/>
              </a:spcAft>
              <a:buClrTx/>
              <a:buSzTx/>
              <a:buFontTx/>
              <a:buNone/>
            </a:pPr>
            <a:endParaRPr lang="fr-FR" altLang="fr-FR" sz="2895">
              <a:solidFill>
                <a:schemeClr val="tx1"/>
              </a:solidFill>
              <a:latin typeface="Calibri" panose="020F0502020204030204" pitchFamily="34" charset="0"/>
            </a:endParaRPr>
          </a:p>
          <a:p>
            <a:pPr eaLnBrk="1" hangingPunct="1">
              <a:spcBef>
                <a:spcPct val="0"/>
              </a:spcBef>
              <a:spcAft>
                <a:spcPct val="0"/>
              </a:spcAft>
              <a:buClrTx/>
              <a:buSzTx/>
              <a:buFontTx/>
              <a:buNone/>
            </a:pPr>
            <a:endParaRPr lang="fr-FR" altLang="fr-FR" sz="2895">
              <a:solidFill>
                <a:schemeClr val="tx1"/>
              </a:solidFill>
              <a:latin typeface="Calibri" panose="020F0502020204030204" pitchFamily="34" charset="0"/>
            </a:endParaRPr>
          </a:p>
          <a:p>
            <a:pPr eaLnBrk="1" hangingPunct="1">
              <a:spcBef>
                <a:spcPct val="0"/>
              </a:spcBef>
              <a:spcAft>
                <a:spcPct val="0"/>
              </a:spcAft>
              <a:buClrTx/>
              <a:buSzTx/>
              <a:buFontTx/>
              <a:buNone/>
            </a:pPr>
            <a:endParaRPr lang="fr-FR" altLang="fr-FR" sz="2895">
              <a:solidFill>
                <a:schemeClr val="tx1"/>
              </a:solidFill>
              <a:latin typeface="Calibri" panose="020F0502020204030204" pitchFamily="34" charset="0"/>
            </a:endParaRPr>
          </a:p>
          <a:p>
            <a:pPr eaLnBrk="1" hangingPunct="1">
              <a:spcBef>
                <a:spcPct val="0"/>
              </a:spcBef>
              <a:spcAft>
                <a:spcPct val="0"/>
              </a:spcAft>
              <a:buClrTx/>
              <a:buSzTx/>
              <a:buFontTx/>
              <a:buNone/>
            </a:pPr>
            <a:r>
              <a:rPr lang="fr-FR" altLang="fr-FR" sz="2895">
                <a:solidFill>
                  <a:schemeClr val="tx1"/>
                </a:solidFill>
                <a:latin typeface="Calibri" panose="020F0502020204030204" pitchFamily="34" charset="0"/>
              </a:rPr>
              <a:t>   </a:t>
            </a:r>
          </a:p>
          <a:p>
            <a:pPr eaLnBrk="1" hangingPunct="1">
              <a:spcBef>
                <a:spcPct val="0"/>
              </a:spcBef>
              <a:spcAft>
                <a:spcPct val="0"/>
              </a:spcAft>
              <a:buClrTx/>
              <a:buSzTx/>
              <a:buFontTx/>
              <a:buNone/>
            </a:pPr>
            <a:r>
              <a:rPr lang="fr-FR" altLang="fr-FR" sz="2895">
                <a:solidFill>
                  <a:schemeClr val="tx1"/>
                </a:solidFill>
                <a:latin typeface="Calibri" panose="020F0502020204030204" pitchFamily="34" charset="0"/>
              </a:rPr>
              <a:t>    </a:t>
            </a:r>
            <a:endParaRPr lang="fr-FR" altLang="fr-FR" sz="1448">
              <a:solidFill>
                <a:schemeClr val="tx1"/>
              </a:solidFill>
              <a:latin typeface="Calibri" panose="020F0502020204030204" pitchFamily="34" charset="0"/>
            </a:endParaRPr>
          </a:p>
          <a:p>
            <a:pPr eaLnBrk="1" hangingPunct="1">
              <a:spcBef>
                <a:spcPct val="0"/>
              </a:spcBef>
              <a:spcAft>
                <a:spcPct val="0"/>
              </a:spcAft>
              <a:buClrTx/>
              <a:buSzTx/>
              <a:buFontTx/>
              <a:buNone/>
            </a:pPr>
            <a:endParaRPr lang="fr-FR" altLang="fr-FR" sz="1448">
              <a:solidFill>
                <a:schemeClr val="tx1"/>
              </a:solidFill>
              <a:latin typeface="Calibri" panose="020F0502020204030204" pitchFamily="34" charset="0"/>
            </a:endParaRPr>
          </a:p>
          <a:p>
            <a:pPr eaLnBrk="1" hangingPunct="1">
              <a:spcBef>
                <a:spcPct val="0"/>
              </a:spcBef>
              <a:spcAft>
                <a:spcPct val="0"/>
              </a:spcAft>
              <a:buClrTx/>
              <a:buSzTx/>
              <a:buFontTx/>
              <a:buNone/>
            </a:pPr>
            <a:endParaRPr lang="fr-FR" altLang="fr-FR" sz="1267">
              <a:solidFill>
                <a:schemeClr val="tx1"/>
              </a:solidFill>
              <a:latin typeface="Calibri" panose="020F0502020204030204" pitchFamily="34" charset="0"/>
            </a:endParaRPr>
          </a:p>
        </p:txBody>
      </p:sp>
      <p:sp>
        <p:nvSpPr>
          <p:cNvPr id="16391" name="ZoneTexte 2">
            <a:extLst>
              <a:ext uri="{FF2B5EF4-FFF2-40B4-BE49-F238E27FC236}">
                <a16:creationId xmlns="" xmlns:a16="http://schemas.microsoft.com/office/drawing/2014/main" id="{CE161426-26FC-4B6C-8E37-AABED90F4EAB}"/>
              </a:ext>
            </a:extLst>
          </p:cNvPr>
          <p:cNvSpPr txBox="1">
            <a:spLocks noChangeArrowheads="1"/>
          </p:cNvSpPr>
          <p:nvPr/>
        </p:nvSpPr>
        <p:spPr bwMode="auto">
          <a:xfrm>
            <a:off x="1355722" y="552950"/>
            <a:ext cx="9473375" cy="6329592"/>
          </a:xfrm>
          <a:prstGeom prst="rect">
            <a:avLst/>
          </a:prstGeom>
          <a:solidFill>
            <a:srgbClr val="9E3A5A"/>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715" tIns="45358" rIns="90715" bIns="45358">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endParaRPr lang="fr-FR" altLang="fr-FR" sz="1267" b="1" i="1" dirty="0">
              <a:solidFill>
                <a:schemeClr val="bg1"/>
              </a:solidFill>
              <a:latin typeface="Calibri" panose="020F0502020204030204" pitchFamily="34" charset="0"/>
            </a:endParaRPr>
          </a:p>
          <a:p>
            <a:pPr eaLnBrk="1" hangingPunct="1">
              <a:spcBef>
                <a:spcPct val="0"/>
              </a:spcBef>
              <a:spcAft>
                <a:spcPct val="0"/>
              </a:spcAft>
              <a:buClrTx/>
              <a:buSzTx/>
              <a:buFontTx/>
              <a:buNone/>
            </a:pPr>
            <a:endParaRPr lang="fr-FR" altLang="fr-FR" sz="1267" b="1" i="1" dirty="0">
              <a:solidFill>
                <a:schemeClr val="bg1"/>
              </a:solidFill>
              <a:latin typeface="Calibri" panose="020F0502020204030204" pitchFamily="34" charset="0"/>
            </a:endParaRPr>
          </a:p>
          <a:p>
            <a:pPr eaLnBrk="1" hangingPunct="1">
              <a:spcBef>
                <a:spcPct val="0"/>
              </a:spcBef>
              <a:spcAft>
                <a:spcPct val="0"/>
              </a:spcAft>
              <a:buClrTx/>
              <a:buSzTx/>
              <a:buFontTx/>
              <a:buNone/>
            </a:pPr>
            <a:r>
              <a:rPr lang="fr-FR" altLang="fr-FR" sz="1267" b="1" i="1" dirty="0">
                <a:solidFill>
                  <a:schemeClr val="bg1"/>
                </a:solidFill>
                <a:latin typeface="Calibri" panose="020F0502020204030204" pitchFamily="34" charset="0"/>
              </a:rPr>
              <a:t> </a:t>
            </a:r>
          </a:p>
          <a:p>
            <a:pPr eaLnBrk="1" hangingPunct="1">
              <a:spcBef>
                <a:spcPct val="0"/>
              </a:spcBef>
              <a:spcAft>
                <a:spcPct val="0"/>
              </a:spcAft>
              <a:buClrTx/>
              <a:buSzTx/>
              <a:buFontTx/>
              <a:buNone/>
            </a:pPr>
            <a:endParaRPr lang="fr-FR" altLang="fr-FR" sz="1267" b="1" i="1" dirty="0">
              <a:solidFill>
                <a:schemeClr val="bg1"/>
              </a:solidFill>
              <a:latin typeface="Calibri" panose="020F0502020204030204" pitchFamily="34" charset="0"/>
            </a:endParaRPr>
          </a:p>
          <a:p>
            <a:pPr eaLnBrk="1" hangingPunct="1">
              <a:spcBef>
                <a:spcPct val="0"/>
              </a:spcBef>
              <a:spcAft>
                <a:spcPct val="0"/>
              </a:spcAft>
              <a:buClrTx/>
              <a:buSzTx/>
              <a:buFontTx/>
              <a:buNone/>
            </a:pPr>
            <a:endParaRPr lang="fr-FR" altLang="fr-FR" sz="1267" b="1" i="1" dirty="0">
              <a:solidFill>
                <a:schemeClr val="bg1"/>
              </a:solidFill>
              <a:latin typeface="Calibri" panose="020F0502020204030204" pitchFamily="34" charset="0"/>
            </a:endParaRPr>
          </a:p>
          <a:p>
            <a:pPr eaLnBrk="1" hangingPunct="1">
              <a:spcBef>
                <a:spcPct val="0"/>
              </a:spcBef>
              <a:spcAft>
                <a:spcPct val="0"/>
              </a:spcAft>
              <a:buClrTx/>
              <a:buSzTx/>
              <a:buFontTx/>
              <a:buNone/>
            </a:pPr>
            <a:endParaRPr lang="fr-FR" altLang="fr-FR" sz="1448" b="1" i="1" dirty="0">
              <a:solidFill>
                <a:schemeClr val="bg1"/>
              </a:solidFill>
              <a:latin typeface="Calibri" panose="020F0502020204030204" pitchFamily="34" charset="0"/>
            </a:endParaRPr>
          </a:p>
          <a:p>
            <a:pPr eaLnBrk="1" hangingPunct="1">
              <a:spcBef>
                <a:spcPct val="0"/>
              </a:spcBef>
              <a:spcAft>
                <a:spcPct val="0"/>
              </a:spcAft>
              <a:buClrTx/>
              <a:buSzTx/>
              <a:buFontTx/>
              <a:buNone/>
            </a:pPr>
            <a:r>
              <a:rPr lang="fr-FR" altLang="fr-FR" sz="1448" b="1" i="1" dirty="0">
                <a:solidFill>
                  <a:schemeClr val="bg1"/>
                </a:solidFill>
                <a:latin typeface="Calibri" panose="020F0502020204030204" pitchFamily="34" charset="0"/>
              </a:rPr>
              <a:t>      </a:t>
            </a:r>
            <a:endParaRPr lang="fr-FR" altLang="fr-FR" sz="1628" b="1" dirty="0">
              <a:solidFill>
                <a:schemeClr val="bg1"/>
              </a:solidFill>
              <a:latin typeface="Calibri" panose="020F0502020204030204" pitchFamily="34" charset="0"/>
            </a:endParaRPr>
          </a:p>
          <a:p>
            <a:pPr algn="r" eaLnBrk="1" hangingPunct="1">
              <a:spcBef>
                <a:spcPct val="0"/>
              </a:spcBef>
              <a:spcAft>
                <a:spcPct val="0"/>
              </a:spcAft>
              <a:buClrTx/>
              <a:buSzTx/>
              <a:buFontTx/>
              <a:buNone/>
            </a:pPr>
            <a:endParaRPr lang="fr-FR" altLang="fr-FR" sz="2895" b="1" dirty="0">
              <a:solidFill>
                <a:schemeClr val="bg1"/>
              </a:solidFill>
              <a:latin typeface="Calibri" panose="020F0502020204030204" pitchFamily="34" charset="0"/>
            </a:endParaRPr>
          </a:p>
          <a:p>
            <a:pPr algn="r" eaLnBrk="1" hangingPunct="1">
              <a:spcBef>
                <a:spcPct val="0"/>
              </a:spcBef>
              <a:spcAft>
                <a:spcPct val="0"/>
              </a:spcAft>
              <a:buClrTx/>
              <a:buSzTx/>
              <a:buFontTx/>
              <a:buNone/>
            </a:pPr>
            <a:endParaRPr lang="fr-FR" altLang="fr-FR" sz="2895" b="1" dirty="0">
              <a:solidFill>
                <a:schemeClr val="bg1"/>
              </a:solidFill>
              <a:latin typeface="Calibri" panose="020F0502020204030204" pitchFamily="34" charset="0"/>
            </a:endParaRPr>
          </a:p>
          <a:p>
            <a:pPr algn="r" eaLnBrk="1" hangingPunct="1">
              <a:spcBef>
                <a:spcPct val="0"/>
              </a:spcBef>
              <a:spcAft>
                <a:spcPct val="0"/>
              </a:spcAft>
              <a:buClrTx/>
              <a:buSzTx/>
              <a:buFontTx/>
              <a:buNone/>
            </a:pPr>
            <a:endParaRPr lang="fr-FR" altLang="fr-FR" sz="2895" b="1" dirty="0">
              <a:solidFill>
                <a:schemeClr val="bg1"/>
              </a:solidFill>
              <a:latin typeface="Calibri" panose="020F0502020204030204" pitchFamily="34" charset="0"/>
            </a:endParaRPr>
          </a:p>
          <a:p>
            <a:pPr algn="r" eaLnBrk="1" hangingPunct="1">
              <a:spcBef>
                <a:spcPct val="0"/>
              </a:spcBef>
              <a:spcAft>
                <a:spcPct val="0"/>
              </a:spcAft>
              <a:buClrTx/>
              <a:buSzTx/>
              <a:buFontTx/>
              <a:buNone/>
            </a:pPr>
            <a:endParaRPr lang="fr-FR" altLang="fr-FR" sz="2895" b="1" dirty="0">
              <a:solidFill>
                <a:schemeClr val="bg1"/>
              </a:solidFill>
              <a:latin typeface="Calibri" panose="020F0502020204030204" pitchFamily="34" charset="0"/>
            </a:endParaRPr>
          </a:p>
          <a:p>
            <a:pPr algn="r" eaLnBrk="1" hangingPunct="1">
              <a:spcBef>
                <a:spcPct val="0"/>
              </a:spcBef>
              <a:spcAft>
                <a:spcPct val="0"/>
              </a:spcAft>
              <a:buClrTx/>
              <a:buSzTx/>
              <a:buFontTx/>
              <a:buNone/>
            </a:pPr>
            <a:endParaRPr lang="fr-FR" altLang="fr-FR" sz="2895" b="1" dirty="0">
              <a:solidFill>
                <a:schemeClr val="bg1"/>
              </a:solidFill>
              <a:latin typeface="Calibri" panose="020F0502020204030204" pitchFamily="34" charset="0"/>
            </a:endParaRPr>
          </a:p>
          <a:p>
            <a:pPr algn="r" eaLnBrk="1" hangingPunct="1">
              <a:spcBef>
                <a:spcPct val="0"/>
              </a:spcBef>
              <a:spcAft>
                <a:spcPct val="0"/>
              </a:spcAft>
              <a:buClrTx/>
              <a:buSzTx/>
              <a:buFontTx/>
              <a:buNone/>
            </a:pPr>
            <a:endParaRPr lang="fr-FR" altLang="fr-FR" sz="1267" b="1" dirty="0">
              <a:solidFill>
                <a:schemeClr val="bg1"/>
              </a:solidFill>
              <a:latin typeface="Calibri" panose="020F0502020204030204" pitchFamily="34" charset="0"/>
            </a:endParaRPr>
          </a:p>
          <a:p>
            <a:pPr algn="r" eaLnBrk="1" hangingPunct="1">
              <a:spcBef>
                <a:spcPct val="0"/>
              </a:spcBef>
              <a:spcAft>
                <a:spcPct val="0"/>
              </a:spcAft>
              <a:buClrTx/>
              <a:buSzTx/>
              <a:buFontTx/>
              <a:buNone/>
            </a:pPr>
            <a:endParaRPr lang="fr-FR" altLang="fr-FR" sz="1267" b="1" dirty="0">
              <a:solidFill>
                <a:schemeClr val="bg1"/>
              </a:solidFill>
              <a:latin typeface="Calibri" panose="020F0502020204030204" pitchFamily="34" charset="0"/>
            </a:endParaRPr>
          </a:p>
          <a:p>
            <a:pPr algn="r" eaLnBrk="1" hangingPunct="1">
              <a:spcBef>
                <a:spcPct val="0"/>
              </a:spcBef>
              <a:spcAft>
                <a:spcPct val="0"/>
              </a:spcAft>
              <a:buClrTx/>
              <a:buSzTx/>
              <a:buFontTx/>
              <a:buNone/>
            </a:pPr>
            <a:endParaRPr lang="fr-FR" altLang="fr-FR" sz="1267" b="1" dirty="0">
              <a:solidFill>
                <a:schemeClr val="bg1"/>
              </a:solidFill>
              <a:latin typeface="Calibri" panose="020F0502020204030204" pitchFamily="34" charset="0"/>
            </a:endParaRPr>
          </a:p>
          <a:p>
            <a:pPr algn="r" eaLnBrk="1" hangingPunct="1">
              <a:spcBef>
                <a:spcPct val="0"/>
              </a:spcBef>
              <a:spcAft>
                <a:spcPct val="0"/>
              </a:spcAft>
              <a:buClrTx/>
              <a:buSzTx/>
              <a:buFontTx/>
              <a:buNone/>
            </a:pPr>
            <a:endParaRPr lang="fr-FR" altLang="fr-FR" sz="2895" b="1" dirty="0">
              <a:solidFill>
                <a:schemeClr val="bg1"/>
              </a:solidFill>
              <a:latin typeface="Calibri" panose="020F0502020204030204" pitchFamily="34" charset="0"/>
            </a:endParaRPr>
          </a:p>
          <a:p>
            <a:pPr algn="r" eaLnBrk="1" hangingPunct="1">
              <a:spcBef>
                <a:spcPct val="0"/>
              </a:spcBef>
              <a:spcAft>
                <a:spcPct val="0"/>
              </a:spcAft>
              <a:buClrTx/>
              <a:buSzTx/>
              <a:buFontTx/>
              <a:buNone/>
            </a:pPr>
            <a:endParaRPr lang="fr-FR" altLang="fr-FR" sz="2895" b="1" dirty="0">
              <a:solidFill>
                <a:schemeClr val="bg1"/>
              </a:solidFill>
              <a:latin typeface="Calibri" panose="020F0502020204030204" pitchFamily="34" charset="0"/>
            </a:endParaRPr>
          </a:p>
          <a:p>
            <a:pPr algn="r" eaLnBrk="1" hangingPunct="1">
              <a:spcBef>
                <a:spcPct val="0"/>
              </a:spcBef>
              <a:spcAft>
                <a:spcPct val="0"/>
              </a:spcAft>
              <a:buClrTx/>
              <a:buSzTx/>
              <a:buFontTx/>
              <a:buNone/>
            </a:pPr>
            <a:endParaRPr lang="fr-FR" altLang="fr-FR" sz="2895" b="1" dirty="0">
              <a:solidFill>
                <a:schemeClr val="bg1"/>
              </a:solidFill>
              <a:latin typeface="Calibri" panose="020F0502020204030204" pitchFamily="34" charset="0"/>
            </a:endParaRPr>
          </a:p>
          <a:p>
            <a:pPr algn="r" eaLnBrk="1" hangingPunct="1">
              <a:spcBef>
                <a:spcPct val="0"/>
              </a:spcBef>
              <a:spcAft>
                <a:spcPct val="0"/>
              </a:spcAft>
              <a:buClrTx/>
              <a:buSzTx/>
              <a:buFontTx/>
              <a:buNone/>
            </a:pPr>
            <a:endParaRPr lang="fr-FR" altLang="fr-FR" sz="1086" b="1" dirty="0">
              <a:solidFill>
                <a:schemeClr val="bg1"/>
              </a:solidFill>
              <a:latin typeface="Calibri" panose="020F0502020204030204" pitchFamily="34" charset="0"/>
            </a:endParaRPr>
          </a:p>
          <a:p>
            <a:pPr algn="r" eaLnBrk="1" hangingPunct="1">
              <a:spcBef>
                <a:spcPct val="0"/>
              </a:spcBef>
              <a:spcAft>
                <a:spcPct val="0"/>
              </a:spcAft>
              <a:buClrTx/>
              <a:buSzTx/>
              <a:buFontTx/>
              <a:buNone/>
            </a:pPr>
            <a:endParaRPr lang="fr-FR" altLang="fr-FR" sz="1086" b="1" dirty="0">
              <a:solidFill>
                <a:schemeClr val="bg1"/>
              </a:solidFill>
              <a:latin typeface="Calibri" panose="020F0502020204030204" pitchFamily="34" charset="0"/>
            </a:endParaRPr>
          </a:p>
          <a:p>
            <a:pPr algn="r" eaLnBrk="1" hangingPunct="1">
              <a:spcBef>
                <a:spcPct val="0"/>
              </a:spcBef>
              <a:spcAft>
                <a:spcPct val="0"/>
              </a:spcAft>
              <a:buClrTx/>
              <a:buSzTx/>
              <a:buFontTx/>
              <a:buNone/>
            </a:pPr>
            <a:endParaRPr lang="fr-FR" altLang="fr-FR" sz="1086" b="1" dirty="0">
              <a:solidFill>
                <a:schemeClr val="bg1"/>
              </a:solidFill>
              <a:latin typeface="Calibri" panose="020F0502020204030204" pitchFamily="34" charset="0"/>
            </a:endParaRPr>
          </a:p>
          <a:p>
            <a:pPr algn="r" eaLnBrk="1" hangingPunct="1">
              <a:spcBef>
                <a:spcPct val="0"/>
              </a:spcBef>
              <a:spcAft>
                <a:spcPct val="0"/>
              </a:spcAft>
              <a:buClrTx/>
              <a:buSzTx/>
              <a:buFontTx/>
              <a:buNone/>
            </a:pPr>
            <a:endParaRPr lang="fr-FR" altLang="fr-FR" sz="1086" b="1" dirty="0">
              <a:solidFill>
                <a:schemeClr val="bg1"/>
              </a:solidFill>
              <a:latin typeface="Calibri" panose="020F0502020204030204" pitchFamily="34" charset="0"/>
            </a:endParaRPr>
          </a:p>
        </p:txBody>
      </p:sp>
      <p:sp>
        <p:nvSpPr>
          <p:cNvPr id="16392" name="Rectangle 17">
            <a:extLst>
              <a:ext uri="{FF2B5EF4-FFF2-40B4-BE49-F238E27FC236}">
                <a16:creationId xmlns="" xmlns:a16="http://schemas.microsoft.com/office/drawing/2014/main" id="{071D6723-9C46-4ED2-9CBB-08EF8B5266B8}"/>
              </a:ext>
            </a:extLst>
          </p:cNvPr>
          <p:cNvSpPr>
            <a:spLocks noChangeArrowheads="1"/>
          </p:cNvSpPr>
          <p:nvPr/>
        </p:nvSpPr>
        <p:spPr bwMode="auto">
          <a:xfrm>
            <a:off x="6711425" y="972329"/>
            <a:ext cx="3596321" cy="31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57" tIns="46679" rIns="93357" bIns="46679">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fr-FR" altLang="fr-FR" sz="1448" b="1" i="1">
                <a:solidFill>
                  <a:schemeClr val="bg1"/>
                </a:solidFill>
              </a:rPr>
              <a:t> </a:t>
            </a:r>
          </a:p>
        </p:txBody>
      </p:sp>
      <p:sp>
        <p:nvSpPr>
          <p:cNvPr id="9" name="Espace réservé du contenu 2">
            <a:extLst>
              <a:ext uri="{FF2B5EF4-FFF2-40B4-BE49-F238E27FC236}">
                <a16:creationId xmlns="" xmlns:a16="http://schemas.microsoft.com/office/drawing/2014/main" id="{CF01B14F-13BE-42AB-8C61-CB4F1C6703FB}"/>
              </a:ext>
            </a:extLst>
          </p:cNvPr>
          <p:cNvSpPr>
            <a:spLocks noGrp="1"/>
          </p:cNvSpPr>
          <p:nvPr>
            <p:ph sz="quarter" idx="4294967295"/>
          </p:nvPr>
        </p:nvSpPr>
        <p:spPr>
          <a:xfrm>
            <a:off x="1508370" y="2312451"/>
            <a:ext cx="6024987" cy="1857045"/>
          </a:xfrm>
          <a:solidFill>
            <a:schemeClr val="bg1">
              <a:lumMod val="85000"/>
            </a:schemeClr>
          </a:solidFill>
          <a:ln>
            <a:solidFill>
              <a:schemeClr val="tx1"/>
            </a:solidFill>
          </a:ln>
        </p:spPr>
        <p:txBody>
          <a:bodyPr vert="horz" wrap="square" lIns="82715" tIns="41357" rIns="82715" bIns="41357" numCol="1" rtlCol="0" anchor="t" anchorCtr="0" compatLnSpc="1">
            <a:prstTxWarp prst="textNoShape">
              <a:avLst/>
            </a:prstTxWarp>
            <a:normAutofit fontScale="25000" lnSpcReduction="20000"/>
          </a:bodyPr>
          <a:lstStyle/>
          <a:p>
            <a:pPr marL="45359" indent="0" defTabSz="907274" fontAlgn="auto">
              <a:lnSpc>
                <a:spcPct val="120000"/>
              </a:lnSpc>
              <a:spcAft>
                <a:spcPts val="297"/>
              </a:spcAft>
              <a:buClr>
                <a:schemeClr val="accent6">
                  <a:lumMod val="75000"/>
                </a:schemeClr>
              </a:buClr>
              <a:buNone/>
              <a:defRPr/>
            </a:pPr>
            <a:endParaRPr lang="fr-FR" sz="5790" b="1" i="1">
              <a:solidFill>
                <a:schemeClr val="tx1">
                  <a:lumMod val="75000"/>
                  <a:lumOff val="25000"/>
                </a:schemeClr>
              </a:solidFill>
              <a:latin typeface="Calibri" panose="020F0502020204030204" pitchFamily="34" charset="0"/>
              <a:cs typeface="Calibri" panose="020F0502020204030204" pitchFamily="34" charset="0"/>
            </a:endParaRPr>
          </a:p>
          <a:p>
            <a:pPr marL="45359" indent="0" defTabSz="907274" fontAlgn="auto">
              <a:lnSpc>
                <a:spcPct val="120000"/>
              </a:lnSpc>
              <a:spcAft>
                <a:spcPts val="297"/>
              </a:spcAft>
              <a:buClr>
                <a:schemeClr val="accent6">
                  <a:lumMod val="75000"/>
                </a:schemeClr>
              </a:buClr>
              <a:buNone/>
              <a:defRPr/>
            </a:pPr>
            <a:endParaRPr lang="fr-FR" sz="5790" b="1" i="1">
              <a:solidFill>
                <a:schemeClr val="tx1">
                  <a:lumMod val="75000"/>
                  <a:lumOff val="25000"/>
                </a:schemeClr>
              </a:solidFill>
              <a:latin typeface="Calibri" panose="020F0502020204030204" pitchFamily="34" charset="0"/>
              <a:cs typeface="Calibri" panose="020F0502020204030204" pitchFamily="34" charset="0"/>
            </a:endParaRPr>
          </a:p>
          <a:p>
            <a:pPr marL="45359" indent="0" defTabSz="907274" fontAlgn="auto">
              <a:lnSpc>
                <a:spcPct val="120000"/>
              </a:lnSpc>
              <a:spcAft>
                <a:spcPts val="297"/>
              </a:spcAft>
              <a:buClr>
                <a:schemeClr val="accent6">
                  <a:lumMod val="75000"/>
                </a:schemeClr>
              </a:buClr>
              <a:buNone/>
              <a:defRPr/>
            </a:pPr>
            <a:endParaRPr lang="fr-FR" sz="5790" b="1" i="1">
              <a:solidFill>
                <a:schemeClr val="tx1">
                  <a:lumMod val="75000"/>
                  <a:lumOff val="25000"/>
                </a:schemeClr>
              </a:solidFill>
              <a:latin typeface="Calibri" panose="020F0502020204030204" pitchFamily="34" charset="0"/>
              <a:cs typeface="Calibri" panose="020F0502020204030204" pitchFamily="34" charset="0"/>
            </a:endParaRPr>
          </a:p>
          <a:p>
            <a:pPr marL="45359" indent="0" defTabSz="907274" fontAlgn="auto">
              <a:lnSpc>
                <a:spcPct val="120000"/>
              </a:lnSpc>
              <a:spcAft>
                <a:spcPts val="297"/>
              </a:spcAft>
              <a:buClr>
                <a:schemeClr val="accent6">
                  <a:lumMod val="75000"/>
                </a:schemeClr>
              </a:buClr>
              <a:buNone/>
              <a:defRPr/>
            </a:pPr>
            <a:endParaRPr lang="fr-FR" sz="5790" b="1" i="1">
              <a:solidFill>
                <a:schemeClr val="tx1">
                  <a:lumMod val="75000"/>
                  <a:lumOff val="25000"/>
                </a:schemeClr>
              </a:solidFill>
              <a:latin typeface="Calibri" panose="020F0502020204030204" pitchFamily="34" charset="0"/>
              <a:cs typeface="Calibri" panose="020F0502020204030204" pitchFamily="34" charset="0"/>
            </a:endParaRPr>
          </a:p>
          <a:p>
            <a:pPr marL="45359" indent="0" defTabSz="907274" fontAlgn="auto">
              <a:lnSpc>
                <a:spcPct val="120000"/>
              </a:lnSpc>
              <a:spcAft>
                <a:spcPts val="297"/>
              </a:spcAft>
              <a:buClr>
                <a:schemeClr val="accent6">
                  <a:lumMod val="75000"/>
                </a:schemeClr>
              </a:buClr>
              <a:buNone/>
              <a:defRPr/>
            </a:pPr>
            <a:endParaRPr lang="fr-FR" sz="5066" b="1" i="1">
              <a:solidFill>
                <a:schemeClr val="tx1">
                  <a:lumMod val="75000"/>
                  <a:lumOff val="25000"/>
                </a:schemeClr>
              </a:solidFill>
              <a:latin typeface="Calibri" panose="020F0502020204030204" pitchFamily="34" charset="0"/>
              <a:cs typeface="Calibri" panose="020F0502020204030204" pitchFamily="34" charset="0"/>
            </a:endParaRPr>
          </a:p>
          <a:p>
            <a:pPr marL="45359" indent="0" defTabSz="907274" fontAlgn="auto">
              <a:lnSpc>
                <a:spcPct val="120000"/>
              </a:lnSpc>
              <a:spcAft>
                <a:spcPts val="297"/>
              </a:spcAft>
              <a:buClr>
                <a:schemeClr val="accent6">
                  <a:lumMod val="75000"/>
                </a:schemeClr>
              </a:buClr>
              <a:buNone/>
              <a:defRPr/>
            </a:pPr>
            <a:endParaRPr lang="fr-FR" sz="5066" b="1" i="1">
              <a:solidFill>
                <a:schemeClr val="tx1">
                  <a:lumMod val="75000"/>
                  <a:lumOff val="25000"/>
                </a:schemeClr>
              </a:solidFill>
              <a:latin typeface="Calibri" panose="020F0502020204030204" pitchFamily="34" charset="0"/>
              <a:cs typeface="Calibri" panose="020F0502020204030204" pitchFamily="34" charset="0"/>
            </a:endParaRPr>
          </a:p>
          <a:p>
            <a:pPr marL="45359" indent="0" defTabSz="907274" fontAlgn="auto">
              <a:lnSpc>
                <a:spcPct val="140000"/>
              </a:lnSpc>
              <a:spcAft>
                <a:spcPts val="297"/>
              </a:spcAft>
              <a:buClr>
                <a:schemeClr val="accent6">
                  <a:lumMod val="75000"/>
                </a:schemeClr>
              </a:buClr>
              <a:buNone/>
              <a:defRPr/>
            </a:pPr>
            <a:endParaRPr lang="fr-FR" sz="5066">
              <a:solidFill>
                <a:schemeClr val="tx1">
                  <a:lumMod val="75000"/>
                  <a:lumOff val="25000"/>
                </a:schemeClr>
              </a:solidFill>
              <a:latin typeface="Calibri" panose="020F0502020204030204" pitchFamily="34" charset="0"/>
              <a:cs typeface="Calibri" panose="020F0502020204030204" pitchFamily="34" charset="0"/>
            </a:endParaRPr>
          </a:p>
          <a:p>
            <a:pPr marL="45359" indent="0" defTabSz="907274" fontAlgn="auto">
              <a:lnSpc>
                <a:spcPct val="170000"/>
              </a:lnSpc>
              <a:spcAft>
                <a:spcPts val="297"/>
              </a:spcAft>
              <a:buClr>
                <a:schemeClr val="accent6">
                  <a:lumMod val="75000"/>
                </a:schemeClr>
              </a:buClr>
              <a:buNone/>
              <a:defRPr/>
            </a:pPr>
            <a:endParaRPr lang="fr-FR" sz="5790">
              <a:solidFill>
                <a:schemeClr val="tx1">
                  <a:lumMod val="75000"/>
                  <a:lumOff val="25000"/>
                </a:schemeClr>
              </a:solidFill>
              <a:latin typeface="Calibri" panose="020F0502020204030204" pitchFamily="34" charset="0"/>
              <a:cs typeface="Calibri" panose="020F0502020204030204" pitchFamily="34" charset="0"/>
            </a:endParaRPr>
          </a:p>
          <a:p>
            <a:pPr marL="45359" indent="0" defTabSz="907274" fontAlgn="auto">
              <a:lnSpc>
                <a:spcPct val="170000"/>
              </a:lnSpc>
              <a:spcAft>
                <a:spcPts val="297"/>
              </a:spcAft>
              <a:buClr>
                <a:schemeClr val="accent6">
                  <a:lumMod val="75000"/>
                </a:schemeClr>
              </a:buClr>
              <a:buNone/>
              <a:defRPr/>
            </a:pPr>
            <a:endParaRPr lang="fr-FR" sz="5790">
              <a:solidFill>
                <a:schemeClr val="tx1">
                  <a:lumMod val="75000"/>
                  <a:lumOff val="25000"/>
                </a:schemeClr>
              </a:solidFill>
              <a:latin typeface="Calibri" panose="020F0502020204030204" pitchFamily="34" charset="0"/>
              <a:cs typeface="Calibri" panose="020F0502020204030204" pitchFamily="34" charset="0"/>
            </a:endParaRPr>
          </a:p>
          <a:p>
            <a:pPr marL="45359" indent="0" defTabSz="907274" fontAlgn="auto">
              <a:lnSpc>
                <a:spcPct val="170000"/>
              </a:lnSpc>
              <a:spcAft>
                <a:spcPts val="297"/>
              </a:spcAft>
              <a:buClr>
                <a:schemeClr val="accent6">
                  <a:lumMod val="75000"/>
                </a:schemeClr>
              </a:buClr>
              <a:buNone/>
              <a:defRPr/>
            </a:pPr>
            <a:endParaRPr lang="fr-FR" sz="5790">
              <a:solidFill>
                <a:schemeClr val="tx1">
                  <a:lumMod val="75000"/>
                  <a:lumOff val="25000"/>
                </a:schemeClr>
              </a:solidFill>
              <a:latin typeface="Calibri" panose="020F0502020204030204" pitchFamily="34" charset="0"/>
              <a:cs typeface="Calibri" panose="020F0502020204030204" pitchFamily="34" charset="0"/>
            </a:endParaRPr>
          </a:p>
          <a:p>
            <a:pPr marL="45359" indent="0" defTabSz="907274" fontAlgn="auto">
              <a:lnSpc>
                <a:spcPct val="170000"/>
              </a:lnSpc>
              <a:spcAft>
                <a:spcPts val="297"/>
              </a:spcAft>
              <a:buClr>
                <a:schemeClr val="accent6">
                  <a:lumMod val="75000"/>
                </a:schemeClr>
              </a:buClr>
              <a:buNone/>
              <a:defRPr/>
            </a:pPr>
            <a:endParaRPr lang="fr-FR" sz="5790">
              <a:solidFill>
                <a:schemeClr val="tx1">
                  <a:lumMod val="75000"/>
                  <a:lumOff val="25000"/>
                </a:schemeClr>
              </a:solidFill>
              <a:latin typeface="Calibri" panose="020F0502020204030204" pitchFamily="34" charset="0"/>
              <a:cs typeface="Calibri" panose="020F0502020204030204" pitchFamily="34" charset="0"/>
            </a:endParaRPr>
          </a:p>
          <a:p>
            <a:pPr marL="45359" indent="0" defTabSz="907274" fontAlgn="auto">
              <a:lnSpc>
                <a:spcPct val="170000"/>
              </a:lnSpc>
              <a:spcAft>
                <a:spcPts val="297"/>
              </a:spcAft>
              <a:buClr>
                <a:schemeClr val="accent6">
                  <a:lumMod val="75000"/>
                </a:schemeClr>
              </a:buClr>
              <a:buNone/>
              <a:defRPr/>
            </a:pPr>
            <a:endParaRPr lang="fr-FR" sz="5790">
              <a:solidFill>
                <a:schemeClr val="tx1">
                  <a:lumMod val="75000"/>
                  <a:lumOff val="25000"/>
                </a:schemeClr>
              </a:solidFill>
              <a:latin typeface="Calibri" panose="020F0502020204030204" pitchFamily="34" charset="0"/>
              <a:cs typeface="Calibri" panose="020F0502020204030204" pitchFamily="34" charset="0"/>
            </a:endParaRPr>
          </a:p>
          <a:p>
            <a:pPr marL="45359" indent="0" defTabSz="907274" fontAlgn="auto">
              <a:lnSpc>
                <a:spcPct val="170000"/>
              </a:lnSpc>
              <a:spcAft>
                <a:spcPts val="297"/>
              </a:spcAft>
              <a:buClr>
                <a:schemeClr val="accent6">
                  <a:lumMod val="75000"/>
                </a:schemeClr>
              </a:buClr>
              <a:buNone/>
              <a:defRPr/>
            </a:pPr>
            <a:endParaRPr lang="fr-FR" sz="5790">
              <a:solidFill>
                <a:schemeClr val="tx1">
                  <a:lumMod val="75000"/>
                  <a:lumOff val="25000"/>
                </a:schemeClr>
              </a:solidFill>
              <a:latin typeface="Calibri" panose="020F0502020204030204" pitchFamily="34" charset="0"/>
              <a:cs typeface="Calibri" panose="020F0502020204030204" pitchFamily="34" charset="0"/>
            </a:endParaRPr>
          </a:p>
          <a:p>
            <a:pPr marL="45359" indent="0" defTabSz="907274" fontAlgn="auto">
              <a:lnSpc>
                <a:spcPct val="170000"/>
              </a:lnSpc>
              <a:spcAft>
                <a:spcPts val="297"/>
              </a:spcAft>
              <a:buClr>
                <a:schemeClr val="accent6">
                  <a:lumMod val="75000"/>
                </a:schemeClr>
              </a:buClr>
              <a:buNone/>
              <a:defRPr/>
            </a:pPr>
            <a:endParaRPr lang="fr-FR" sz="5790">
              <a:solidFill>
                <a:schemeClr val="tx1">
                  <a:lumMod val="75000"/>
                  <a:lumOff val="25000"/>
                </a:schemeClr>
              </a:solidFill>
              <a:latin typeface="Calibri" panose="020F0502020204030204" pitchFamily="34" charset="0"/>
              <a:cs typeface="Calibri" panose="020F0502020204030204" pitchFamily="34" charset="0"/>
            </a:endParaRPr>
          </a:p>
          <a:p>
            <a:pPr marL="45359" indent="0" defTabSz="907274" fontAlgn="auto">
              <a:spcAft>
                <a:spcPts val="297"/>
              </a:spcAft>
              <a:buClr>
                <a:schemeClr val="accent6">
                  <a:lumMod val="75000"/>
                </a:schemeClr>
              </a:buClr>
              <a:buNone/>
              <a:defRPr/>
            </a:pPr>
            <a:endParaRPr lang="fr-FR" sz="3528">
              <a:solidFill>
                <a:schemeClr val="tx1">
                  <a:lumMod val="75000"/>
                  <a:lumOff val="25000"/>
                </a:schemeClr>
              </a:solidFill>
              <a:latin typeface="Calibri" panose="020F0502020204030204" pitchFamily="34" charset="0"/>
              <a:cs typeface="Calibri" panose="020F0502020204030204" pitchFamily="34" charset="0"/>
            </a:endParaRPr>
          </a:p>
          <a:p>
            <a:pPr marL="45359" indent="0" defTabSz="907274" fontAlgn="auto">
              <a:spcAft>
                <a:spcPts val="297"/>
              </a:spcAft>
              <a:buClr>
                <a:schemeClr val="accent6">
                  <a:lumMod val="75000"/>
                </a:schemeClr>
              </a:buClr>
              <a:buNone/>
              <a:defRPr/>
            </a:pPr>
            <a:endParaRPr lang="fr-FR" sz="3528">
              <a:solidFill>
                <a:schemeClr val="tx1">
                  <a:lumMod val="75000"/>
                  <a:lumOff val="25000"/>
                </a:schemeClr>
              </a:solidFill>
              <a:latin typeface="Calibri" panose="020F0502020204030204" pitchFamily="34" charset="0"/>
              <a:cs typeface="Calibri" panose="020F0502020204030204" pitchFamily="34" charset="0"/>
            </a:endParaRPr>
          </a:p>
          <a:p>
            <a:pPr marL="45359" indent="0" defTabSz="907274" fontAlgn="auto">
              <a:spcAft>
                <a:spcPts val="297"/>
              </a:spcAft>
              <a:buClr>
                <a:schemeClr val="accent6">
                  <a:lumMod val="75000"/>
                </a:schemeClr>
              </a:buClr>
              <a:buNone/>
              <a:defRPr/>
            </a:pPr>
            <a:endParaRPr lang="fr-FR" sz="3528">
              <a:solidFill>
                <a:schemeClr val="tx1">
                  <a:lumMod val="75000"/>
                  <a:lumOff val="25000"/>
                </a:schemeClr>
              </a:solidFill>
              <a:latin typeface="Calibri" panose="020F0502020204030204" pitchFamily="34" charset="0"/>
              <a:cs typeface="Calibri" panose="020F0502020204030204" pitchFamily="34" charset="0"/>
            </a:endParaRPr>
          </a:p>
          <a:p>
            <a:pPr marL="45359" indent="0" defTabSz="907274" fontAlgn="auto">
              <a:spcAft>
                <a:spcPts val="297"/>
              </a:spcAft>
              <a:buClr>
                <a:schemeClr val="accent6">
                  <a:lumMod val="75000"/>
                </a:schemeClr>
              </a:buClr>
              <a:buNone/>
              <a:defRPr/>
            </a:pPr>
            <a:endParaRPr lang="fr-FR" sz="3528">
              <a:solidFill>
                <a:schemeClr val="tx1">
                  <a:lumMod val="75000"/>
                  <a:lumOff val="25000"/>
                </a:schemeClr>
              </a:solidFill>
              <a:latin typeface="Calibri" panose="020F0502020204030204" pitchFamily="34" charset="0"/>
              <a:cs typeface="Calibri" panose="020F0502020204030204" pitchFamily="34" charset="0"/>
            </a:endParaRPr>
          </a:p>
          <a:p>
            <a:pPr marL="45359" indent="0" defTabSz="907274" fontAlgn="auto">
              <a:spcAft>
                <a:spcPts val="297"/>
              </a:spcAft>
              <a:buClr>
                <a:schemeClr val="accent6">
                  <a:lumMod val="75000"/>
                </a:schemeClr>
              </a:buClr>
              <a:buNone/>
              <a:defRPr/>
            </a:pPr>
            <a:endParaRPr lang="fr-FR" sz="3528">
              <a:solidFill>
                <a:schemeClr val="tx1">
                  <a:lumMod val="75000"/>
                  <a:lumOff val="25000"/>
                </a:schemeClr>
              </a:solidFill>
              <a:latin typeface="Calibri" panose="020F0502020204030204" pitchFamily="34" charset="0"/>
              <a:cs typeface="Calibri" panose="020F0502020204030204" pitchFamily="34" charset="0"/>
            </a:endParaRPr>
          </a:p>
          <a:p>
            <a:pPr marL="45359" indent="0" defTabSz="907274" fontAlgn="auto">
              <a:spcAft>
                <a:spcPts val="297"/>
              </a:spcAft>
              <a:buClr>
                <a:schemeClr val="accent6">
                  <a:lumMod val="75000"/>
                </a:schemeClr>
              </a:buClr>
              <a:buNone/>
              <a:defRPr/>
            </a:pPr>
            <a:r>
              <a:rPr lang="fr-FR" sz="3528">
                <a:solidFill>
                  <a:schemeClr val="tx1">
                    <a:lumMod val="75000"/>
                    <a:lumOff val="25000"/>
                  </a:schemeClr>
                </a:solidFill>
                <a:latin typeface="Calibri" panose="020F0502020204030204" pitchFamily="34" charset="0"/>
                <a:cs typeface="Calibri" panose="020F0502020204030204" pitchFamily="34" charset="0"/>
              </a:rPr>
              <a:t>  </a:t>
            </a:r>
          </a:p>
        </p:txBody>
      </p:sp>
      <p:sp>
        <p:nvSpPr>
          <p:cNvPr id="16395" name="ZoneTexte 13">
            <a:extLst>
              <a:ext uri="{FF2B5EF4-FFF2-40B4-BE49-F238E27FC236}">
                <a16:creationId xmlns="" xmlns:a16="http://schemas.microsoft.com/office/drawing/2014/main" id="{7B17D0AE-F43F-47FB-AA93-CB07ACC34AAC}"/>
              </a:ext>
            </a:extLst>
          </p:cNvPr>
          <p:cNvSpPr txBox="1">
            <a:spLocks noChangeArrowheads="1"/>
          </p:cNvSpPr>
          <p:nvPr/>
        </p:nvSpPr>
        <p:spPr bwMode="auto">
          <a:xfrm flipH="1">
            <a:off x="1468811" y="2472909"/>
            <a:ext cx="6190153" cy="59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57" tIns="46679" rIns="93357" bIns="46679">
            <a:spAutoFit/>
          </a:bodyPr>
          <a:lstStyle>
            <a:lvl1pPr marL="49213">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fr-FR" altLang="fr-FR" sz="1628" b="1">
                <a:solidFill>
                  <a:srgbClr val="C3227E"/>
                </a:solidFill>
                <a:latin typeface="Calibri" panose="020F0502020204030204" pitchFamily="34" charset="0"/>
              </a:rPr>
              <a:t>Une expérience innovante d’alternative psychiatrique et citoyenne !</a:t>
            </a:r>
          </a:p>
          <a:p>
            <a:pPr eaLnBrk="1" hangingPunct="1">
              <a:spcBef>
                <a:spcPct val="0"/>
              </a:spcBef>
              <a:spcAft>
                <a:spcPct val="0"/>
              </a:spcAft>
              <a:buClrTx/>
              <a:buSzTx/>
              <a:buFontTx/>
              <a:buNone/>
            </a:pPr>
            <a:endParaRPr lang="fr-FR" altLang="fr-FR" sz="1628" b="1">
              <a:solidFill>
                <a:srgbClr val="C3227E"/>
              </a:solidFill>
              <a:latin typeface="Calibri" panose="020F0502020204030204" pitchFamily="34" charset="0"/>
            </a:endParaRPr>
          </a:p>
        </p:txBody>
      </p:sp>
      <p:sp>
        <p:nvSpPr>
          <p:cNvPr id="2" name="Rectangle 1">
            <a:extLst>
              <a:ext uri="{FF2B5EF4-FFF2-40B4-BE49-F238E27FC236}">
                <a16:creationId xmlns="" xmlns:a16="http://schemas.microsoft.com/office/drawing/2014/main" id="{8181148D-E6F2-4F15-9D7E-103680DFF6E4}"/>
              </a:ext>
            </a:extLst>
          </p:cNvPr>
          <p:cNvSpPr/>
          <p:nvPr/>
        </p:nvSpPr>
        <p:spPr>
          <a:xfrm>
            <a:off x="1508370" y="2731978"/>
            <a:ext cx="5908652" cy="1266629"/>
          </a:xfrm>
          <a:prstGeom prst="rect">
            <a:avLst/>
          </a:prstGeom>
        </p:spPr>
        <p:txBody>
          <a:bodyPr wrap="square">
            <a:spAutoFit/>
          </a:bodyPr>
          <a:lstStyle/>
          <a:p>
            <a:pPr marL="45359" defTabSz="907274">
              <a:lnSpc>
                <a:spcPct val="120000"/>
              </a:lnSpc>
              <a:defRPr/>
            </a:pPr>
            <a:r>
              <a:rPr lang="fr-FR" sz="1448"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LIBERTE           </a:t>
            </a:r>
            <a:r>
              <a:rPr lang="fr-FR" sz="1448">
                <a:latin typeface="Calibri" panose="020F0502020204030204" pitchFamily="34" charset="0"/>
                <a:cs typeface="Calibri" panose="020F0502020204030204" pitchFamily="34" charset="0"/>
              </a:rPr>
              <a:t>Ouverture sur l’extérieur plutôt qu’enfermement</a:t>
            </a:r>
          </a:p>
          <a:p>
            <a:pPr marL="45359" defTabSz="907274">
              <a:lnSpc>
                <a:spcPct val="140000"/>
              </a:lnSpc>
              <a:defRPr/>
            </a:pPr>
            <a:r>
              <a:rPr lang="fr-FR" sz="1448"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EGALITE</a:t>
            </a:r>
            <a:r>
              <a:rPr lang="fr-FR" sz="1448"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fr-FR" sz="1448">
                <a:latin typeface="Calibri" panose="020F0502020204030204" pitchFamily="34" charset="0"/>
                <a:cs typeface="Calibri" panose="020F0502020204030204" pitchFamily="34" charset="0"/>
              </a:rPr>
              <a:t>Participation plutôt qu’assistanat</a:t>
            </a:r>
          </a:p>
          <a:p>
            <a:pPr marL="45359" defTabSz="907274">
              <a:lnSpc>
                <a:spcPct val="140000"/>
              </a:lnSpc>
              <a:defRPr/>
            </a:pPr>
            <a:r>
              <a:rPr lang="fr-FR" sz="1448"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FRATERNITÉ</a:t>
            </a:r>
            <a:r>
              <a:rPr lang="fr-FR" sz="1448">
                <a:solidFill>
                  <a:srgbClr val="FF0000"/>
                </a:solidFill>
                <a:latin typeface="Calibri" panose="020F0502020204030204" pitchFamily="34" charset="0"/>
                <a:cs typeface="Calibri" panose="020F0502020204030204" pitchFamily="34" charset="0"/>
              </a:rPr>
              <a:t>   </a:t>
            </a:r>
            <a:r>
              <a:rPr lang="fr-FR" sz="1448">
                <a:latin typeface="Calibri" panose="020F0502020204030204" pitchFamily="34" charset="0"/>
                <a:cs typeface="Calibri" panose="020F0502020204030204" pitchFamily="34" charset="0"/>
              </a:rPr>
              <a:t>«</a:t>
            </a:r>
            <a:r>
              <a:rPr lang="fr-FR" sz="1448">
                <a:solidFill>
                  <a:srgbClr val="FF0000"/>
                </a:solidFill>
                <a:latin typeface="Calibri" panose="020F0502020204030204" pitchFamily="34" charset="0"/>
                <a:cs typeface="Calibri" panose="020F0502020204030204" pitchFamily="34" charset="0"/>
              </a:rPr>
              <a:t>  </a:t>
            </a:r>
            <a:r>
              <a:rPr lang="fr-FR" sz="1448">
                <a:latin typeface="Calibri" panose="020F0502020204030204" pitchFamily="34" charset="0"/>
                <a:cs typeface="Calibri" panose="020F0502020204030204" pitchFamily="34" charset="0"/>
              </a:rPr>
              <a:t>Vivre avec » plutôt que fossé entre inclus et exclus</a:t>
            </a:r>
          </a:p>
          <a:p>
            <a:pPr marL="45359" defTabSz="907274">
              <a:lnSpc>
                <a:spcPct val="140000"/>
              </a:lnSpc>
              <a:defRPr/>
            </a:pPr>
            <a:r>
              <a:rPr lang="fr-FR" sz="1448" b="1">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SOLIDARITE    </a:t>
            </a:r>
            <a:r>
              <a:rPr lang="fr-FR" sz="1448">
                <a:latin typeface="Calibri" panose="020F0502020204030204" pitchFamily="34" charset="0"/>
                <a:cs typeface="Calibri" panose="020F0502020204030204" pitchFamily="34" charset="0"/>
              </a:rPr>
              <a:t>Economie sociale plutôt qu’économie du « tout marché »</a:t>
            </a:r>
          </a:p>
        </p:txBody>
      </p:sp>
      <p:sp>
        <p:nvSpPr>
          <p:cNvPr id="16397" name="ZoneTexte 3">
            <a:extLst>
              <a:ext uri="{FF2B5EF4-FFF2-40B4-BE49-F238E27FC236}">
                <a16:creationId xmlns="" xmlns:a16="http://schemas.microsoft.com/office/drawing/2014/main" id="{FD3D4D16-33FC-44F6-9C8C-8469174A2027}"/>
              </a:ext>
            </a:extLst>
          </p:cNvPr>
          <p:cNvSpPr txBox="1">
            <a:spLocks noChangeArrowheads="1"/>
          </p:cNvSpPr>
          <p:nvPr/>
        </p:nvSpPr>
        <p:spPr bwMode="auto">
          <a:xfrm>
            <a:off x="7590967" y="5030900"/>
            <a:ext cx="2992519" cy="1457258"/>
          </a:xfrm>
          <a:prstGeom prst="rect">
            <a:avLst/>
          </a:prstGeom>
          <a:solidFill>
            <a:schemeClr val="bg1">
              <a:lumMod val="85000"/>
            </a:schemeClr>
          </a:solidFill>
          <a:ln w="9525">
            <a:solidFill>
              <a:schemeClr val="tx1"/>
            </a:solidFill>
            <a:miter lim="800000"/>
            <a:headEnd/>
            <a:tailEnd/>
          </a:ln>
        </p:spPr>
        <p:txBody>
          <a:bodyPr wrap="square">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algn="just" eaLnBrk="1" hangingPunct="1">
              <a:spcBef>
                <a:spcPct val="0"/>
              </a:spcBef>
              <a:spcAft>
                <a:spcPct val="0"/>
              </a:spcAft>
              <a:buClrTx/>
              <a:buSzTx/>
              <a:buFontTx/>
              <a:buNone/>
            </a:pPr>
            <a:r>
              <a:rPr lang="fr-FR" altLang="fr-FR" sz="1267">
                <a:solidFill>
                  <a:schemeClr val="tx1"/>
                </a:solidFill>
                <a:latin typeface="Calibri" panose="020F0502020204030204" pitchFamily="34" charset="0"/>
              </a:rPr>
              <a:t>En 2021, Elie Saad a pu vivre 2 jours de découverte de l’esprit et de l’organisation des Invités Au Festin, les 15 et 16 juillet.</a:t>
            </a:r>
          </a:p>
          <a:p>
            <a:pPr algn="just" eaLnBrk="1" hangingPunct="1">
              <a:spcBef>
                <a:spcPct val="0"/>
              </a:spcBef>
              <a:spcAft>
                <a:spcPct val="0"/>
              </a:spcAft>
              <a:buClrTx/>
              <a:buSzTx/>
              <a:buFontTx/>
              <a:buNone/>
            </a:pPr>
            <a:endParaRPr lang="fr-FR" altLang="fr-FR" sz="1267">
              <a:solidFill>
                <a:schemeClr val="tx1"/>
              </a:solidFill>
              <a:latin typeface="Calibri" panose="020F0502020204030204" pitchFamily="34" charset="0"/>
            </a:endParaRPr>
          </a:p>
          <a:p>
            <a:pPr algn="just" eaLnBrk="1" hangingPunct="1">
              <a:spcBef>
                <a:spcPct val="0"/>
              </a:spcBef>
              <a:spcAft>
                <a:spcPct val="0"/>
              </a:spcAft>
              <a:buClrTx/>
              <a:buSzTx/>
              <a:buFontTx/>
              <a:buNone/>
            </a:pPr>
            <a:r>
              <a:rPr lang="fr-FR" altLang="fr-FR" sz="1267">
                <a:solidFill>
                  <a:schemeClr val="tx1"/>
                </a:solidFill>
                <a:latin typeface="Calibri" panose="020F0502020204030204" pitchFamily="34" charset="0"/>
              </a:rPr>
              <a:t>Brigitte et Elie ont travaillé avec Jean Besançon 1 journée, le 8/10, sur les projets GEM et Habitat Inclusif.</a:t>
            </a:r>
          </a:p>
        </p:txBody>
      </p:sp>
      <p:sp>
        <p:nvSpPr>
          <p:cNvPr id="16398" name="Rectangle 26">
            <a:extLst>
              <a:ext uri="{FF2B5EF4-FFF2-40B4-BE49-F238E27FC236}">
                <a16:creationId xmlns="" xmlns:a16="http://schemas.microsoft.com/office/drawing/2014/main" id="{4FFAD550-7472-4058-86D5-E9127592EDD1}"/>
              </a:ext>
            </a:extLst>
          </p:cNvPr>
          <p:cNvSpPr>
            <a:spLocks noChangeArrowheads="1"/>
          </p:cNvSpPr>
          <p:nvPr/>
        </p:nvSpPr>
        <p:spPr bwMode="auto">
          <a:xfrm>
            <a:off x="3104328" y="751140"/>
            <a:ext cx="7469835" cy="204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algn="just" eaLnBrk="1" hangingPunct="1">
              <a:spcBef>
                <a:spcPct val="0"/>
              </a:spcBef>
              <a:spcAft>
                <a:spcPct val="0"/>
              </a:spcAft>
              <a:buClrTx/>
              <a:buSzTx/>
              <a:buFontTx/>
              <a:buNone/>
            </a:pPr>
            <a:r>
              <a:rPr lang="fr-FR" altLang="fr-FR" sz="1267">
                <a:solidFill>
                  <a:schemeClr val="bg1"/>
                </a:solidFill>
                <a:latin typeface="Calibri" panose="020F0502020204030204" pitchFamily="34" charset="0"/>
              </a:rPr>
              <a:t>IAF réseau a été fondé le 21 mars 2007 par l’association « Les Invités au Festin », dans le but de lutter contre l’exclusion des personnes souffrant de troubles psychiques et sociaux. Il a permis d’essaimer le concept de psychiatrie citoyenne en traçant le chemin manquant entre psychiatrie, social et société.</a:t>
            </a:r>
          </a:p>
          <a:p>
            <a:pPr algn="just" eaLnBrk="1" hangingPunct="1">
              <a:spcBef>
                <a:spcPct val="0"/>
              </a:spcBef>
              <a:spcAft>
                <a:spcPct val="0"/>
              </a:spcAft>
              <a:buClrTx/>
              <a:buSzTx/>
              <a:buNone/>
            </a:pPr>
            <a:r>
              <a:rPr lang="fr-FR" altLang="fr-FR" sz="1267">
                <a:solidFill>
                  <a:schemeClr val="bg1"/>
                </a:solidFill>
                <a:latin typeface="Calibri" panose="020F0502020204030204" pitchFamily="34" charset="0"/>
              </a:rPr>
              <a:t>En 2018, IAF réseau a été intégré aux « Invités au Festin », qui poursuit sa vocation de développer, sur une échelle nationale et internationale, la démarche innovante initiée par  les  « Invités au Festin ».</a:t>
            </a:r>
            <a:r>
              <a:rPr lang="fr-FR" altLang="fr-FR" sz="1267">
                <a:solidFill>
                  <a:schemeClr val="tx1"/>
                </a:solidFill>
                <a:latin typeface="Calibri" panose="020F0502020204030204" pitchFamily="34" charset="0"/>
              </a:rPr>
              <a:t> </a:t>
            </a:r>
          </a:p>
          <a:p>
            <a:pPr algn="just" eaLnBrk="1" hangingPunct="1">
              <a:spcBef>
                <a:spcPct val="0"/>
              </a:spcBef>
              <a:spcAft>
                <a:spcPct val="0"/>
              </a:spcAft>
              <a:buClrTx/>
              <a:buSzTx/>
              <a:buNone/>
            </a:pPr>
            <a:r>
              <a:rPr lang="fr-FR" altLang="fr-FR" sz="1267">
                <a:solidFill>
                  <a:schemeClr val="bg1">
                    <a:lumMod val="95000"/>
                  </a:schemeClr>
                </a:solidFill>
                <a:latin typeface="Calibri" panose="020F0502020204030204" pitchFamily="34" charset="0"/>
              </a:rPr>
              <a:t>Dès 2014, Terre d’Arcs en Ciel est devenue membre d’IAF Réseau. Depuis les assemblées générales du 25 mai 2018, elle est adhérente en tant que personne morale à l’association « Les Invités Au Festin » </a:t>
            </a:r>
          </a:p>
          <a:p>
            <a:pPr eaLnBrk="1" hangingPunct="1">
              <a:spcBef>
                <a:spcPct val="0"/>
              </a:spcBef>
              <a:spcAft>
                <a:spcPct val="0"/>
              </a:spcAft>
              <a:buClrTx/>
              <a:buSzTx/>
              <a:buFontTx/>
              <a:buNone/>
            </a:pPr>
            <a:endParaRPr lang="fr-FR" altLang="fr-FR" sz="1267">
              <a:solidFill>
                <a:schemeClr val="bg1"/>
              </a:solidFill>
              <a:latin typeface="Calibri" panose="020F0502020204030204" pitchFamily="34" charset="0"/>
            </a:endParaRPr>
          </a:p>
          <a:p>
            <a:pPr eaLnBrk="1" hangingPunct="1">
              <a:spcBef>
                <a:spcPct val="0"/>
              </a:spcBef>
              <a:spcAft>
                <a:spcPct val="0"/>
              </a:spcAft>
              <a:buClrTx/>
              <a:buSzTx/>
              <a:buFontTx/>
              <a:buNone/>
            </a:pPr>
            <a:endParaRPr lang="fr-FR" altLang="fr-FR" sz="1267">
              <a:solidFill>
                <a:schemeClr val="bg1"/>
              </a:solidFill>
              <a:latin typeface="Calibri" panose="020F0502020204030204" pitchFamily="34" charset="0"/>
            </a:endParaRPr>
          </a:p>
          <a:p>
            <a:pPr eaLnBrk="1" hangingPunct="1">
              <a:spcBef>
                <a:spcPct val="0"/>
              </a:spcBef>
              <a:spcAft>
                <a:spcPct val="0"/>
              </a:spcAft>
              <a:buClrTx/>
              <a:buSzTx/>
              <a:buFontTx/>
              <a:buNone/>
            </a:pPr>
            <a:r>
              <a:rPr lang="fr-FR" altLang="fr-FR" sz="1267">
                <a:solidFill>
                  <a:schemeClr val="bg1"/>
                </a:solidFill>
                <a:latin typeface="Calibri" panose="020F0502020204030204" pitchFamily="34" charset="0"/>
              </a:rPr>
              <a:t>.</a:t>
            </a:r>
          </a:p>
        </p:txBody>
      </p:sp>
      <p:sp>
        <p:nvSpPr>
          <p:cNvPr id="16399" name="Text Box 18">
            <a:extLst>
              <a:ext uri="{FF2B5EF4-FFF2-40B4-BE49-F238E27FC236}">
                <a16:creationId xmlns="" xmlns:a16="http://schemas.microsoft.com/office/drawing/2014/main" id="{E0964CFA-EF07-435E-B332-7FD5D90A166D}"/>
              </a:ext>
            </a:extLst>
          </p:cNvPr>
          <p:cNvSpPr txBox="1">
            <a:spLocks noChangeArrowheads="1"/>
          </p:cNvSpPr>
          <p:nvPr/>
        </p:nvSpPr>
        <p:spPr bwMode="auto">
          <a:xfrm>
            <a:off x="1355722" y="0"/>
            <a:ext cx="9480557" cy="585982"/>
          </a:xfrm>
          <a:prstGeom prst="rect">
            <a:avLst/>
          </a:prstGeom>
          <a:solidFill>
            <a:srgbClr val="79ADC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715" tIns="0" rIns="90715" bIns="0"/>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fr-FR" altLang="fr-FR" sz="2895" b="1" dirty="0">
                <a:solidFill>
                  <a:srgbClr val="FFFFFF"/>
                </a:solidFill>
                <a:latin typeface="Calibri" panose="020F0502020204030204" pitchFamily="34" charset="0"/>
              </a:rPr>
              <a:t>IAF Réseau et la psychiatrie citoyenne</a:t>
            </a:r>
          </a:p>
          <a:p>
            <a:pPr eaLnBrk="1" hangingPunct="1">
              <a:spcBef>
                <a:spcPct val="0"/>
              </a:spcBef>
              <a:spcAft>
                <a:spcPct val="0"/>
              </a:spcAft>
              <a:buClrTx/>
              <a:buSzTx/>
              <a:buFontTx/>
              <a:buNone/>
            </a:pPr>
            <a:endParaRPr lang="fr-FR" altLang="fr-FR" sz="2895" dirty="0">
              <a:solidFill>
                <a:schemeClr val="tx1"/>
              </a:solidFill>
              <a:latin typeface="Calibri" panose="020F0502020204030204" pitchFamily="34" charset="0"/>
            </a:endParaRPr>
          </a:p>
        </p:txBody>
      </p:sp>
      <p:pic>
        <p:nvPicPr>
          <p:cNvPr id="16400" name="Image 23">
            <a:extLst>
              <a:ext uri="{FF2B5EF4-FFF2-40B4-BE49-F238E27FC236}">
                <a16:creationId xmlns="" xmlns:a16="http://schemas.microsoft.com/office/drawing/2014/main" id="{801E39AA-8BEF-42EF-B964-D50C726DDC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5615" y="453849"/>
            <a:ext cx="9527952" cy="129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1" name="ZoneTexte 24">
            <a:extLst>
              <a:ext uri="{FF2B5EF4-FFF2-40B4-BE49-F238E27FC236}">
                <a16:creationId xmlns="" xmlns:a16="http://schemas.microsoft.com/office/drawing/2014/main" id="{76A372C3-6DD6-4CBE-94BF-5F52375B9C3B}"/>
              </a:ext>
            </a:extLst>
          </p:cNvPr>
          <p:cNvSpPr txBox="1">
            <a:spLocks noChangeArrowheads="1"/>
          </p:cNvSpPr>
          <p:nvPr/>
        </p:nvSpPr>
        <p:spPr bwMode="auto">
          <a:xfrm>
            <a:off x="1512548" y="4198081"/>
            <a:ext cx="6026423" cy="2634696"/>
          </a:xfrm>
          <a:prstGeom prst="rect">
            <a:avLst/>
          </a:prstGeom>
          <a:solidFill>
            <a:srgbClr val="FAE4B2"/>
          </a:solidFill>
          <a:ln w="9525">
            <a:solidFill>
              <a:schemeClr val="tx1"/>
            </a:solidFill>
            <a:miter lim="800000"/>
            <a:headEnd/>
            <a:tailEnd/>
          </a:ln>
        </p:spPr>
        <p:txBody>
          <a:bodyPr>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algn="l"/>
            <a:r>
              <a:rPr lang="fr-FR" altLang="fr-FR" sz="1267">
                <a:solidFill>
                  <a:schemeClr val="tx1"/>
                </a:solidFill>
                <a:latin typeface="Calibri" panose="020F0502020204030204" pitchFamily="34" charset="0"/>
              </a:rPr>
              <a:t>.</a:t>
            </a:r>
            <a:r>
              <a:rPr lang="fr-FR" sz="995" b="1">
                <a:solidFill>
                  <a:srgbClr val="B63E88"/>
                </a:solidFill>
                <a:latin typeface="Tex Gyre Adventor"/>
              </a:rPr>
              <a:t> Les buts du réseau IAF</a:t>
            </a:r>
          </a:p>
          <a:p>
            <a:pPr algn="l">
              <a:buFont typeface="+mj-lt"/>
              <a:buAutoNum type="arabicPeriod"/>
            </a:pPr>
            <a:r>
              <a:rPr lang="fr-FR" sz="995" b="1">
                <a:solidFill>
                  <a:srgbClr val="333333"/>
                </a:solidFill>
                <a:latin typeface="Lato" panose="020F0502020204030203" pitchFamily="34" charset="0"/>
              </a:rPr>
              <a:t>Regrouper des lieux d’accueil et de vie citoyens</a:t>
            </a:r>
            <a:r>
              <a:rPr lang="fr-FR" sz="995">
                <a:solidFill>
                  <a:srgbClr val="333333"/>
                </a:solidFill>
                <a:latin typeface="Lato" panose="020F0502020204030203" pitchFamily="34" charset="0"/>
              </a:rPr>
              <a:t>, des structures ou organismes œuvrant dans les domaines de l’insertion, de la réhabilitation sociale et du logement, qui sont tous signataires de la charte du réseau IAF.</a:t>
            </a:r>
          </a:p>
          <a:p>
            <a:pPr algn="l">
              <a:buFont typeface="+mj-lt"/>
              <a:buAutoNum type="arabicPeriod"/>
            </a:pPr>
            <a:r>
              <a:rPr lang="fr-FR" sz="995" b="1">
                <a:solidFill>
                  <a:srgbClr val="333333"/>
                </a:solidFill>
                <a:latin typeface="Lato" panose="020F0502020204030203" pitchFamily="34" charset="0"/>
              </a:rPr>
              <a:t>Répondre aux besoins énormes non satisfaits en matière de structures adaptées au suivi et à l’accompagnement des personnes souffrant de difficultés psychologiques et sociales</a:t>
            </a:r>
            <a:r>
              <a:rPr lang="fr-FR" sz="995">
                <a:solidFill>
                  <a:srgbClr val="333333"/>
                </a:solidFill>
                <a:latin typeface="Lato" panose="020F0502020204030203" pitchFamily="34" charset="0"/>
              </a:rPr>
              <a:t>, et participer à la construction du mouvement naissant de « psychiatrie citoyenne » ouvert au social et à la souffrance psychique d’exclus qui pourtant, n’ont pas de « maladie mentale », dans une volonté de déstigmatisation.</a:t>
            </a:r>
          </a:p>
          <a:p>
            <a:pPr algn="l">
              <a:buFont typeface="+mj-lt"/>
              <a:buAutoNum type="arabicPeriod"/>
            </a:pPr>
            <a:r>
              <a:rPr lang="fr-FR" sz="995" b="1">
                <a:solidFill>
                  <a:srgbClr val="333333"/>
                </a:solidFill>
                <a:latin typeface="Lato" panose="020F0502020204030203" pitchFamily="34" charset="0"/>
              </a:rPr>
              <a:t>Développer la lutte contre la solitude et l’exclusion des personnes souffrant de difficultés psychologiques et sociales</a:t>
            </a:r>
            <a:r>
              <a:rPr lang="fr-FR" sz="995">
                <a:solidFill>
                  <a:srgbClr val="333333"/>
                </a:solidFill>
                <a:latin typeface="Lato" panose="020F0502020204030203" pitchFamily="34" charset="0"/>
              </a:rPr>
              <a:t> quelle qu’en soit la cause, en créant une alternative psychiatrique et citoyenne. Tracer le chemin manquant entre la psychiatrie, le social et la société toute entière.</a:t>
            </a:r>
          </a:p>
          <a:p>
            <a:pPr algn="l">
              <a:buFont typeface="+mj-lt"/>
              <a:buAutoNum type="arabicPeriod"/>
            </a:pPr>
            <a:r>
              <a:rPr lang="fr-FR" sz="995" b="1">
                <a:solidFill>
                  <a:srgbClr val="333333"/>
                </a:solidFill>
                <a:latin typeface="Lato" panose="020F0502020204030203" pitchFamily="34" charset="0"/>
              </a:rPr>
              <a:t>Donner une visibilité importante à ce mouvement</a:t>
            </a:r>
            <a:r>
              <a:rPr lang="fr-FR" sz="995">
                <a:solidFill>
                  <a:srgbClr val="333333"/>
                </a:solidFill>
                <a:latin typeface="Lato" panose="020F0502020204030203" pitchFamily="34" charset="0"/>
              </a:rPr>
              <a:t> pour changer le regard de la société, et agir sur l’évolution des politiques sanitaires et sociales.</a:t>
            </a:r>
          </a:p>
          <a:p>
            <a:pPr algn="just" eaLnBrk="1" hangingPunct="1">
              <a:spcBef>
                <a:spcPct val="0"/>
              </a:spcBef>
              <a:spcAft>
                <a:spcPct val="0"/>
              </a:spcAft>
              <a:buClrTx/>
              <a:buSzTx/>
              <a:buFontTx/>
              <a:buNone/>
            </a:pPr>
            <a:endParaRPr lang="fr-FR" altLang="fr-FR" sz="1267">
              <a:solidFill>
                <a:schemeClr val="tx1"/>
              </a:solidFill>
              <a:latin typeface="Calibri" panose="020F0502020204030204" pitchFamily="34" charset="0"/>
            </a:endParaRPr>
          </a:p>
        </p:txBody>
      </p:sp>
      <p:pic>
        <p:nvPicPr>
          <p:cNvPr id="16402" name="Image 25" descr="iaf reseau.jpg">
            <a:extLst>
              <a:ext uri="{FF2B5EF4-FFF2-40B4-BE49-F238E27FC236}">
                <a16:creationId xmlns="" xmlns:a16="http://schemas.microsoft.com/office/drawing/2014/main" id="{11E72BBF-1E1B-4249-A242-C27CC827EEB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08370" y="696572"/>
            <a:ext cx="1482496" cy="162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3" name="Image 29">
            <a:extLst>
              <a:ext uri="{FF2B5EF4-FFF2-40B4-BE49-F238E27FC236}">
                <a16:creationId xmlns="" xmlns:a16="http://schemas.microsoft.com/office/drawing/2014/main" id="{D7046925-2769-46D9-BFF8-75F06AE94C6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54153" y="2928475"/>
            <a:ext cx="1105897" cy="288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4" name="Image 7" descr="Une image contenant personne, intérieur, mariage, habillé&#10;&#10;Description générée automatiquement">
            <a:extLst>
              <a:ext uri="{FF2B5EF4-FFF2-40B4-BE49-F238E27FC236}">
                <a16:creationId xmlns="" xmlns:a16="http://schemas.microsoft.com/office/drawing/2014/main" id="{E12734DF-F36E-436C-AE82-24369DB230B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10320" y="2347497"/>
            <a:ext cx="2863843" cy="185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a:extLst>
              <a:ext uri="{FF2B5EF4-FFF2-40B4-BE49-F238E27FC236}">
                <a16:creationId xmlns="" xmlns:a16="http://schemas.microsoft.com/office/drawing/2014/main" id="{DF20198F-541E-CB07-706E-F7511BCA9492}"/>
              </a:ext>
            </a:extLst>
          </p:cNvPr>
          <p:cNvPicPr>
            <a:picLocks noChangeAspect="1"/>
          </p:cNvPicPr>
          <p:nvPr/>
        </p:nvPicPr>
        <p:blipFill>
          <a:blip r:embed="rId10"/>
          <a:stretch>
            <a:fillRect/>
          </a:stretch>
        </p:blipFill>
        <p:spPr>
          <a:xfrm>
            <a:off x="7711417" y="2300680"/>
            <a:ext cx="2871058" cy="1904871"/>
          </a:xfrm>
          <a:prstGeom prst="rect">
            <a:avLst/>
          </a:prstGeom>
        </p:spPr>
      </p:pic>
      <p:sp>
        <p:nvSpPr>
          <p:cNvPr id="4" name="Espace réservé du numéro de diapositive 3">
            <a:extLst>
              <a:ext uri="{FF2B5EF4-FFF2-40B4-BE49-F238E27FC236}">
                <a16:creationId xmlns="" xmlns:a16="http://schemas.microsoft.com/office/drawing/2014/main" id="{A4D06937-A8B3-BC12-0633-5194825DAEFE}"/>
              </a:ext>
            </a:extLst>
          </p:cNvPr>
          <p:cNvSpPr>
            <a:spLocks noGrp="1"/>
          </p:cNvSpPr>
          <p:nvPr>
            <p:ph type="sldNum" sz="quarter" idx="16"/>
          </p:nvPr>
        </p:nvSpPr>
        <p:spPr/>
        <p:txBody>
          <a:bodyPr/>
          <a:lstStyle/>
          <a:p>
            <a:pPr>
              <a:defRPr/>
            </a:pPr>
            <a:fld id="{89A4EEF6-FC37-4CA4-9566-D427FD73640A}" type="slidenum">
              <a:rPr lang="en-US" altLang="fr-FR" smtClean="0"/>
              <a:pPr>
                <a:defRPr/>
              </a:pPr>
              <a:t>8</a:t>
            </a:fld>
            <a:endParaRPr lang="en-US" altLang="fr-FR"/>
          </a:p>
        </p:txBody>
      </p:sp>
      <p:sp>
        <p:nvSpPr>
          <p:cNvPr id="23" name="Espace réservé du pied de page 1">
            <a:extLst>
              <a:ext uri="{FF2B5EF4-FFF2-40B4-BE49-F238E27FC236}">
                <a16:creationId xmlns="" xmlns:a16="http://schemas.microsoft.com/office/drawing/2014/main" id="{D1404BBA-223A-A8FD-F655-8A148EF9C9A1}"/>
              </a:ext>
            </a:extLst>
          </p:cNvPr>
          <p:cNvSpPr txBox="1">
            <a:spLocks/>
          </p:cNvSpPr>
          <p:nvPr/>
        </p:nvSpPr>
        <p:spPr bwMode="auto">
          <a:xfrm>
            <a:off x="8686800" y="6463125"/>
            <a:ext cx="2028747" cy="27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8" tIns="45364" rIns="90728" bIns="45364" anchor="ct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fr-FR" sz="1086" i="1" dirty="0">
                <a:solidFill>
                  <a:schemeClr val="tx1"/>
                </a:solidFill>
                <a:latin typeface="Calibri" panose="020F0502020204030204" pitchFamily="34" charset="0"/>
              </a:rPr>
              <a:t>Rapport </a:t>
            </a:r>
            <a:r>
              <a:rPr lang="en-US" altLang="fr-FR" sz="1086" i="1" dirty="0" err="1">
                <a:solidFill>
                  <a:schemeClr val="tx1"/>
                </a:solidFill>
                <a:latin typeface="Calibri" panose="020F0502020204030204" pitchFamily="34" charset="0"/>
              </a:rPr>
              <a:t>d'activité</a:t>
            </a:r>
            <a:r>
              <a:rPr lang="en-US" altLang="fr-FR" sz="1086" i="1" dirty="0">
                <a:solidFill>
                  <a:schemeClr val="tx1"/>
                </a:solidFill>
                <a:latin typeface="Calibri" panose="020F0502020204030204" pitchFamily="34" charset="0"/>
              </a:rPr>
              <a:t> TAEC  2021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 de texte 40">
            <a:extLst>
              <a:ext uri="{FF2B5EF4-FFF2-40B4-BE49-F238E27FC236}">
                <a16:creationId xmlns="" xmlns:a16="http://schemas.microsoft.com/office/drawing/2014/main" id="{01140827-8D3B-4726-8CFB-B9BDB8CD5057}"/>
              </a:ext>
            </a:extLst>
          </p:cNvPr>
          <p:cNvSpPr txBox="1"/>
          <p:nvPr/>
        </p:nvSpPr>
        <p:spPr>
          <a:xfrm>
            <a:off x="2034738" y="1854700"/>
            <a:ext cx="3542211" cy="3519674"/>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lIns="90728" tIns="45364" rIns="90728" bIns="45364"/>
          <a:lstStyle/>
          <a:p>
            <a:pPr marL="224727" indent="-192158" defTabSz="907274">
              <a:buFont typeface="Wingdings" charset="2"/>
              <a:buChar char="Ø"/>
              <a:defRPr/>
            </a:pPr>
            <a:r>
              <a:rPr lang="fr-FR" sz="1357" i="1">
                <a:solidFill>
                  <a:srgbClr val="FF0000"/>
                </a:solidFill>
                <a:latin typeface="Calibri"/>
                <a:ea typeface="ＭＳ 明朝"/>
                <a:cs typeface="Times New Roman"/>
              </a:rPr>
              <a:t> </a:t>
            </a:r>
            <a:r>
              <a:rPr lang="fr-FR" sz="1448" i="1">
                <a:solidFill>
                  <a:srgbClr val="808080"/>
                </a:solidFill>
                <a:latin typeface="Calibri"/>
                <a:ea typeface="ＭＳ 明朝"/>
                <a:cs typeface="Times New Roman"/>
              </a:rPr>
              <a:t>Présidente</a:t>
            </a:r>
          </a:p>
          <a:p>
            <a:pPr defTabSz="907274">
              <a:defRPr/>
            </a:pPr>
            <a:r>
              <a:rPr lang="fr-FR" sz="1448" i="1">
                <a:solidFill>
                  <a:srgbClr val="808080"/>
                </a:solidFill>
                <a:latin typeface="Calibri"/>
                <a:ea typeface="ＭＳ 明朝"/>
                <a:cs typeface="Times New Roman"/>
              </a:rPr>
              <a:t>           </a:t>
            </a:r>
            <a:r>
              <a:rPr lang="fr-FR" sz="1448">
                <a:latin typeface="Calibri"/>
                <a:ea typeface="ＭＳ 明朝"/>
                <a:cs typeface="Times New Roman"/>
              </a:rPr>
              <a:t>Brigitte Lamort</a:t>
            </a:r>
          </a:p>
          <a:p>
            <a:pPr defTabSz="907274">
              <a:buClr>
                <a:srgbClr val="FF0000"/>
              </a:buClr>
              <a:defRPr/>
            </a:pPr>
            <a:r>
              <a:rPr lang="fr-FR" sz="1448">
                <a:solidFill>
                  <a:srgbClr val="FF0000"/>
                </a:solidFill>
                <a:latin typeface="Calibri"/>
                <a:ea typeface="ＭＳ 明朝"/>
                <a:cs typeface="Times New Roman"/>
              </a:rPr>
              <a:t> </a:t>
            </a:r>
          </a:p>
          <a:p>
            <a:pPr marL="355004" lvl="1" indent="-224727" defTabSz="907274">
              <a:buClr>
                <a:srgbClr val="FF0000"/>
              </a:buClr>
              <a:buFont typeface="Wingdings" charset="2"/>
              <a:buChar char="Ø"/>
              <a:defRPr/>
            </a:pPr>
            <a:r>
              <a:rPr lang="fr-FR" sz="1448" i="1">
                <a:solidFill>
                  <a:srgbClr val="808080"/>
                </a:solidFill>
                <a:latin typeface="Calibri"/>
                <a:ea typeface="ＭＳ 明朝"/>
                <a:cs typeface="Times New Roman"/>
              </a:rPr>
              <a:t>Vice-présidente</a:t>
            </a:r>
            <a:endParaRPr lang="fr-FR" sz="1448">
              <a:ea typeface="ＭＳ 明朝"/>
              <a:cs typeface="Times New Roman"/>
            </a:endParaRPr>
          </a:p>
          <a:p>
            <a:pPr defTabSz="907274">
              <a:buClr>
                <a:srgbClr val="FF0000"/>
              </a:buClr>
              <a:tabLst>
                <a:tab pos="536173" algn="l"/>
                <a:tab pos="803945" algn="l"/>
              </a:tabLst>
              <a:defRPr/>
            </a:pPr>
            <a:r>
              <a:rPr lang="fr-FR" sz="1448">
                <a:latin typeface="Calibri"/>
                <a:ea typeface="ＭＳ 明朝"/>
                <a:cs typeface="Times New Roman"/>
              </a:rPr>
              <a:t>             Christiane </a:t>
            </a:r>
            <a:r>
              <a:rPr lang="fr-FR" sz="1448" err="1">
                <a:latin typeface="Calibri"/>
                <a:ea typeface="ＭＳ 明朝"/>
                <a:cs typeface="Times New Roman"/>
              </a:rPr>
              <a:t>Baboulaz</a:t>
            </a:r>
            <a:r>
              <a:rPr lang="fr-FR" sz="1448">
                <a:latin typeface="Calibri"/>
                <a:ea typeface="ＭＳ 明朝"/>
                <a:cs typeface="Times New Roman"/>
              </a:rPr>
              <a:t> </a:t>
            </a:r>
          </a:p>
          <a:p>
            <a:pPr defTabSz="907274">
              <a:buClr>
                <a:srgbClr val="FF0000"/>
              </a:buClr>
              <a:tabLst>
                <a:tab pos="536173" algn="l"/>
                <a:tab pos="803945" algn="l"/>
              </a:tabLst>
              <a:defRPr/>
            </a:pPr>
            <a:endParaRPr lang="fr-FR" sz="1448">
              <a:ea typeface="ＭＳ 明朝"/>
              <a:cs typeface="Times New Roman"/>
            </a:endParaRPr>
          </a:p>
          <a:p>
            <a:pPr marL="576475" lvl="3" indent="-224727" defTabSz="907274">
              <a:buClr>
                <a:srgbClr val="FF0000"/>
              </a:buClr>
              <a:buFont typeface="Wingdings" charset="2"/>
              <a:buChar char="Ø"/>
              <a:tabLst>
                <a:tab pos="803945" algn="l"/>
              </a:tabLst>
              <a:defRPr/>
            </a:pPr>
            <a:r>
              <a:rPr lang="fr-FR" sz="1448" i="1">
                <a:solidFill>
                  <a:srgbClr val="808080"/>
                </a:solidFill>
                <a:latin typeface="Calibri"/>
                <a:ea typeface="ＭＳ 明朝"/>
                <a:cs typeface="Times New Roman"/>
              </a:rPr>
              <a:t>  Secrétaire</a:t>
            </a:r>
            <a:endParaRPr lang="fr-FR" sz="1448">
              <a:ea typeface="ＭＳ 明朝"/>
              <a:cs typeface="Times New Roman"/>
            </a:endParaRPr>
          </a:p>
          <a:p>
            <a:pPr defTabSz="907274">
              <a:buClr>
                <a:srgbClr val="FF0000"/>
              </a:buClr>
              <a:tabLst>
                <a:tab pos="803945" algn="l"/>
              </a:tabLst>
              <a:defRPr/>
            </a:pPr>
            <a:r>
              <a:rPr lang="fr-FR" sz="1448">
                <a:latin typeface="Calibri"/>
                <a:ea typeface="ＭＳ 明朝"/>
                <a:cs typeface="Times New Roman"/>
              </a:rPr>
              <a:t>                     Anne Valleron</a:t>
            </a:r>
          </a:p>
          <a:p>
            <a:pPr defTabSz="907274">
              <a:buClr>
                <a:srgbClr val="FF0000"/>
              </a:buClr>
              <a:tabLst>
                <a:tab pos="536173" algn="l"/>
              </a:tabLst>
              <a:defRPr/>
            </a:pPr>
            <a:endParaRPr lang="fr-FR" sz="1448">
              <a:solidFill>
                <a:schemeClr val="bg1">
                  <a:lumMod val="75000"/>
                </a:schemeClr>
              </a:solidFill>
              <a:ea typeface="ＭＳ 明朝"/>
              <a:cs typeface="Times New Roman"/>
            </a:endParaRPr>
          </a:p>
          <a:p>
            <a:pPr marL="706752" lvl="4" indent="-258518" defTabSz="907274">
              <a:buFont typeface="Wingdings" charset="2"/>
              <a:buChar char="Ø"/>
              <a:tabLst>
                <a:tab pos="625641" algn="l"/>
              </a:tabLst>
              <a:defRPr/>
            </a:pPr>
            <a:r>
              <a:rPr lang="fr-FR" sz="1448">
                <a:solidFill>
                  <a:srgbClr val="FF0000"/>
                </a:solidFill>
                <a:latin typeface="Calibri"/>
                <a:ea typeface="ＭＳ 明朝"/>
                <a:cs typeface="Times New Roman"/>
              </a:rPr>
              <a:t>  </a:t>
            </a:r>
            <a:r>
              <a:rPr lang="fr-FR" sz="1448" i="1">
                <a:solidFill>
                  <a:schemeClr val="bg1">
                    <a:lumMod val="50000"/>
                  </a:schemeClr>
                </a:solidFill>
                <a:latin typeface="Calibri"/>
                <a:ea typeface="ＭＳ 明朝"/>
                <a:cs typeface="Times New Roman"/>
              </a:rPr>
              <a:t>Trésorier</a:t>
            </a:r>
          </a:p>
          <a:p>
            <a:pPr marL="448234" lvl="4" defTabSz="907274">
              <a:tabLst>
                <a:tab pos="625641" algn="l"/>
              </a:tabLst>
              <a:defRPr/>
            </a:pPr>
            <a:r>
              <a:rPr lang="fr-FR" sz="1448" i="1">
                <a:solidFill>
                  <a:schemeClr val="bg1">
                    <a:lumMod val="50000"/>
                  </a:schemeClr>
                </a:solidFill>
                <a:latin typeface="Calibri"/>
                <a:ea typeface="ＭＳ 明朝"/>
                <a:cs typeface="Times New Roman"/>
              </a:rPr>
              <a:t>            </a:t>
            </a:r>
            <a:r>
              <a:rPr lang="fr-FR" sz="1448">
                <a:latin typeface="Calibri"/>
                <a:ea typeface="ＭＳ 明朝"/>
                <a:cs typeface="Times New Roman"/>
              </a:rPr>
              <a:t>Jean-Michel Du Peyroux</a:t>
            </a:r>
          </a:p>
          <a:p>
            <a:pPr marL="448234" lvl="4" defTabSz="907274">
              <a:tabLst>
                <a:tab pos="625641" algn="l"/>
              </a:tabLst>
              <a:defRPr/>
            </a:pPr>
            <a:r>
              <a:rPr lang="fr-FR" sz="1448">
                <a:latin typeface="Calibri"/>
                <a:ea typeface="ＭＳ 明朝"/>
                <a:cs typeface="Times New Roman"/>
              </a:rPr>
              <a:t>              </a:t>
            </a:r>
          </a:p>
          <a:p>
            <a:pPr marL="0" lvl="3" indent="-5403" defTabSz="907274">
              <a:tabLst>
                <a:tab pos="625641" algn="l"/>
              </a:tabLst>
              <a:defRPr/>
            </a:pPr>
            <a:endParaRPr lang="fr-FR" sz="1448" i="1">
              <a:solidFill>
                <a:schemeClr val="bg1">
                  <a:lumMod val="50000"/>
                </a:schemeClr>
              </a:solidFill>
              <a:latin typeface="Calibri"/>
              <a:ea typeface="ＭＳ 明朝"/>
              <a:cs typeface="Times New Roman"/>
            </a:endParaRPr>
          </a:p>
          <a:p>
            <a:pPr marL="253115" lvl="3" indent="-258518" defTabSz="907274">
              <a:buFont typeface="Wingdings" charset="2"/>
              <a:buChar char="Ø"/>
              <a:tabLst>
                <a:tab pos="625641" algn="l"/>
              </a:tabLst>
              <a:defRPr/>
            </a:pPr>
            <a:endParaRPr lang="fr-FR" sz="1448" i="1">
              <a:solidFill>
                <a:schemeClr val="bg1">
                  <a:lumMod val="50000"/>
                </a:schemeClr>
              </a:solidFill>
              <a:latin typeface="Calibri"/>
              <a:ea typeface="ＭＳ 明朝"/>
              <a:cs typeface="Times New Roman"/>
            </a:endParaRPr>
          </a:p>
          <a:p>
            <a:pPr marL="0" lvl="3" defTabSz="907274">
              <a:tabLst>
                <a:tab pos="625641" algn="l"/>
              </a:tabLst>
              <a:defRPr/>
            </a:pPr>
            <a:endParaRPr lang="fr-FR" sz="1448">
              <a:solidFill>
                <a:schemeClr val="bg1">
                  <a:lumMod val="50000"/>
                </a:schemeClr>
              </a:solidFill>
              <a:latin typeface="Calibri"/>
              <a:ea typeface="ＭＳ 明朝"/>
              <a:cs typeface="Times New Roman"/>
            </a:endParaRPr>
          </a:p>
          <a:p>
            <a:pPr marL="0" lvl="3" defTabSz="907274">
              <a:tabLst>
                <a:tab pos="625641" algn="l"/>
              </a:tabLst>
              <a:defRPr/>
            </a:pPr>
            <a:endParaRPr lang="fr-FR" sz="1448" i="1">
              <a:solidFill>
                <a:schemeClr val="bg1">
                  <a:lumMod val="50000"/>
                </a:schemeClr>
              </a:solidFill>
              <a:latin typeface="Calibri"/>
              <a:ea typeface="ＭＳ 明朝"/>
              <a:cs typeface="Times New Roman"/>
            </a:endParaRPr>
          </a:p>
          <a:p>
            <a:pPr marL="901869" lvl="5" defTabSz="907274">
              <a:tabLst>
                <a:tab pos="625641" algn="l"/>
              </a:tabLst>
              <a:defRPr/>
            </a:pPr>
            <a:r>
              <a:rPr lang="fr-FR" sz="1448">
                <a:solidFill>
                  <a:schemeClr val="bg1">
                    <a:lumMod val="50000"/>
                  </a:schemeClr>
                </a:solidFill>
                <a:latin typeface="Calibri"/>
                <a:ea typeface="ＭＳ 明朝"/>
                <a:cs typeface="Times New Roman"/>
              </a:rPr>
              <a:t> </a:t>
            </a:r>
            <a:endParaRPr lang="fr-FR" sz="1448">
              <a:ea typeface="ＭＳ 明朝"/>
              <a:cs typeface="Times New Roman"/>
            </a:endParaRPr>
          </a:p>
          <a:p>
            <a:pPr marL="1160387" lvl="5" indent="-258518" defTabSz="907274">
              <a:buFont typeface="Wingdings" charset="2"/>
              <a:buChar char="Ø"/>
              <a:tabLst>
                <a:tab pos="625641" algn="l"/>
              </a:tabLst>
              <a:defRPr/>
            </a:pPr>
            <a:endParaRPr lang="fr-FR" sz="1448">
              <a:solidFill>
                <a:schemeClr val="bg1">
                  <a:lumMod val="50000"/>
                </a:schemeClr>
              </a:solidFill>
              <a:latin typeface="Calibri"/>
              <a:ea typeface="ＭＳ 明朝"/>
              <a:cs typeface="Times New Roman"/>
            </a:endParaRPr>
          </a:p>
          <a:p>
            <a:pPr marL="1160387" lvl="5" indent="-258518" defTabSz="907274">
              <a:buFont typeface="Wingdings" charset="2"/>
              <a:buChar char="Ø"/>
              <a:tabLst>
                <a:tab pos="625641" algn="l"/>
              </a:tabLst>
              <a:defRPr/>
            </a:pPr>
            <a:endParaRPr lang="fr-FR" sz="1448">
              <a:solidFill>
                <a:schemeClr val="bg1">
                  <a:lumMod val="50000"/>
                </a:schemeClr>
              </a:solidFill>
              <a:latin typeface="Calibri"/>
              <a:ea typeface="ＭＳ 明朝"/>
              <a:cs typeface="Times New Roman"/>
            </a:endParaRPr>
          </a:p>
          <a:p>
            <a:pPr marL="1160387" lvl="5" indent="-258518" defTabSz="907274">
              <a:buFont typeface="Wingdings" charset="2"/>
              <a:buChar char="Ø"/>
              <a:tabLst>
                <a:tab pos="625641" algn="l"/>
              </a:tabLst>
              <a:defRPr/>
            </a:pPr>
            <a:endParaRPr lang="fr-FR" sz="1448">
              <a:solidFill>
                <a:schemeClr val="bg1">
                  <a:lumMod val="50000"/>
                </a:schemeClr>
              </a:solidFill>
              <a:latin typeface="Calibri"/>
              <a:ea typeface="ＭＳ 明朝"/>
              <a:cs typeface="Times New Roman"/>
            </a:endParaRPr>
          </a:p>
          <a:p>
            <a:pPr marL="1160387" lvl="5" indent="-258518" defTabSz="907274">
              <a:buFont typeface="Wingdings" charset="2"/>
              <a:buChar char="Ø"/>
              <a:tabLst>
                <a:tab pos="625641" algn="l"/>
              </a:tabLst>
              <a:defRPr/>
            </a:pPr>
            <a:endParaRPr lang="fr-FR" sz="1448">
              <a:solidFill>
                <a:schemeClr val="bg1">
                  <a:lumMod val="50000"/>
                </a:schemeClr>
              </a:solidFill>
              <a:latin typeface="Calibri"/>
              <a:ea typeface="ＭＳ 明朝"/>
              <a:cs typeface="Times New Roman"/>
            </a:endParaRPr>
          </a:p>
          <a:p>
            <a:pPr marL="1160387" lvl="5" indent="-258518" defTabSz="907274">
              <a:buFont typeface="Wingdings" charset="2"/>
              <a:buChar char="Ø"/>
              <a:tabLst>
                <a:tab pos="625641" algn="l"/>
              </a:tabLst>
              <a:defRPr/>
            </a:pPr>
            <a:endParaRPr lang="fr-FR" sz="1448">
              <a:solidFill>
                <a:schemeClr val="bg1">
                  <a:lumMod val="50000"/>
                </a:schemeClr>
              </a:solidFill>
              <a:latin typeface="Calibri"/>
              <a:ea typeface="ＭＳ 明朝"/>
              <a:cs typeface="Times New Roman"/>
            </a:endParaRPr>
          </a:p>
          <a:p>
            <a:pPr marL="1160387" lvl="5" indent="-258518" defTabSz="907274">
              <a:buFont typeface="Wingdings" charset="2"/>
              <a:buChar char="Ø"/>
              <a:tabLst>
                <a:tab pos="625641" algn="l"/>
              </a:tabLst>
              <a:defRPr/>
            </a:pPr>
            <a:endParaRPr lang="fr-FR" sz="1448">
              <a:solidFill>
                <a:schemeClr val="bg1">
                  <a:lumMod val="50000"/>
                </a:schemeClr>
              </a:solidFill>
              <a:latin typeface="Calibri"/>
              <a:ea typeface="ＭＳ 明朝"/>
              <a:cs typeface="Times New Roman"/>
            </a:endParaRPr>
          </a:p>
          <a:p>
            <a:pPr marL="901869" lvl="5" defTabSz="907274">
              <a:tabLst>
                <a:tab pos="625641" algn="l"/>
              </a:tabLst>
              <a:defRPr/>
            </a:pPr>
            <a:r>
              <a:rPr lang="fr-FR" sz="1448">
                <a:solidFill>
                  <a:schemeClr val="bg1">
                    <a:lumMod val="65000"/>
                  </a:schemeClr>
                </a:solidFill>
                <a:latin typeface="Calibri"/>
                <a:ea typeface="ＭＳ 明朝"/>
                <a:cs typeface="Times New Roman"/>
              </a:rPr>
              <a:t>            </a:t>
            </a:r>
            <a:endParaRPr lang="fr-FR" sz="1448">
              <a:ea typeface="ＭＳ 明朝"/>
              <a:cs typeface="Times New Roman"/>
            </a:endParaRPr>
          </a:p>
        </p:txBody>
      </p:sp>
      <p:sp>
        <p:nvSpPr>
          <p:cNvPr id="10" name="Zone de texte 42">
            <a:extLst>
              <a:ext uri="{FF2B5EF4-FFF2-40B4-BE49-F238E27FC236}">
                <a16:creationId xmlns="" xmlns:a16="http://schemas.microsoft.com/office/drawing/2014/main" id="{B6829F3B-15D5-4A31-BBD4-41D34755FD72}"/>
              </a:ext>
            </a:extLst>
          </p:cNvPr>
          <p:cNvSpPr txBox="1"/>
          <p:nvPr/>
        </p:nvSpPr>
        <p:spPr>
          <a:xfrm>
            <a:off x="6473199" y="1315616"/>
            <a:ext cx="2756126" cy="486853"/>
          </a:xfrm>
          <a:prstGeom prst="rect">
            <a:avLst/>
          </a:prstGeom>
          <a:solidFill>
            <a:srgbClr val="FF0000"/>
          </a:solidFill>
          <a:ln>
            <a:noFill/>
          </a:ln>
          <a:effectLst/>
        </p:spPr>
        <p:style>
          <a:lnRef idx="0">
            <a:schemeClr val="accent1"/>
          </a:lnRef>
          <a:fillRef idx="0">
            <a:schemeClr val="accent1"/>
          </a:fillRef>
          <a:effectRef idx="0">
            <a:schemeClr val="accent1"/>
          </a:effectRef>
          <a:fontRef idx="minor">
            <a:schemeClr val="dk1"/>
          </a:fontRef>
        </p:style>
        <p:txBody>
          <a:bodyPr lIns="90728" tIns="45364" rIns="90728" bIns="45364"/>
          <a:lstStyle/>
          <a:p>
            <a:pPr defTabSz="907274">
              <a:defRPr/>
            </a:pPr>
            <a:r>
              <a:rPr lang="fr-FR" sz="1357" dirty="0">
                <a:solidFill>
                  <a:srgbClr val="FFFFFF"/>
                </a:solidFill>
                <a:latin typeface="Calibri"/>
                <a:ea typeface="ＭＳ 明朝"/>
                <a:cs typeface="Times New Roman"/>
              </a:rPr>
              <a:t>  </a:t>
            </a:r>
            <a:r>
              <a:rPr lang="fr-FR" sz="1448" dirty="0">
                <a:solidFill>
                  <a:srgbClr val="FFFFFF"/>
                </a:solidFill>
                <a:latin typeface="Calibri"/>
                <a:ea typeface="ＭＳ 明朝"/>
                <a:cs typeface="Times New Roman"/>
              </a:rPr>
              <a:t>Les </a:t>
            </a:r>
            <a:r>
              <a:rPr lang="fr-FR" sz="2171" dirty="0">
                <a:solidFill>
                  <a:srgbClr val="FFFFFF"/>
                </a:solidFill>
                <a:latin typeface="Calibri"/>
                <a:ea typeface="ＭＳ 明朝"/>
                <a:cs typeface="Times New Roman"/>
              </a:rPr>
              <a:t> </a:t>
            </a:r>
            <a:r>
              <a:rPr lang="fr-FR" sz="1448" dirty="0">
                <a:solidFill>
                  <a:srgbClr val="FFFFFF"/>
                </a:solidFill>
                <a:latin typeface="Calibri"/>
                <a:ea typeface="ＭＳ 明朝"/>
                <a:cs typeface="Times New Roman"/>
              </a:rPr>
              <a:t> autres  membres du </a:t>
            </a:r>
            <a:r>
              <a:rPr lang="fr-FR" sz="1628" dirty="0">
                <a:solidFill>
                  <a:srgbClr val="FFFFFF"/>
                </a:solidFill>
                <a:latin typeface="Calibri"/>
                <a:ea typeface="ＭＳ 明朝"/>
                <a:cs typeface="Times New Roman"/>
              </a:rPr>
              <a:t>CA</a:t>
            </a:r>
          </a:p>
          <a:p>
            <a:pPr defTabSz="907274">
              <a:defRPr/>
            </a:pPr>
            <a:endParaRPr lang="fr-FR" sz="1628" dirty="0">
              <a:solidFill>
                <a:srgbClr val="FFFFFF"/>
              </a:solidFill>
              <a:latin typeface="Calibri"/>
              <a:ea typeface="ＭＳ 明朝"/>
              <a:cs typeface="Times New Roman"/>
            </a:endParaRPr>
          </a:p>
          <a:p>
            <a:pPr defTabSz="907274">
              <a:defRPr/>
            </a:pPr>
            <a:endParaRPr lang="fr-FR" sz="1628" dirty="0">
              <a:ea typeface="ＭＳ 明朝"/>
              <a:cs typeface="Times New Roman"/>
            </a:endParaRPr>
          </a:p>
        </p:txBody>
      </p:sp>
      <p:sp>
        <p:nvSpPr>
          <p:cNvPr id="11" name="Zone de texte 43">
            <a:extLst>
              <a:ext uri="{FF2B5EF4-FFF2-40B4-BE49-F238E27FC236}">
                <a16:creationId xmlns="" xmlns:a16="http://schemas.microsoft.com/office/drawing/2014/main" id="{8DE49491-C5DB-4DDA-B5D4-E13B3101E642}"/>
              </a:ext>
            </a:extLst>
          </p:cNvPr>
          <p:cNvSpPr txBox="1"/>
          <p:nvPr/>
        </p:nvSpPr>
        <p:spPr>
          <a:xfrm>
            <a:off x="6053389" y="2022764"/>
            <a:ext cx="4831964" cy="368955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lIns="90728" tIns="45364" rIns="90728" bIns="45364"/>
          <a:lstStyle/>
          <a:p>
            <a:pPr marL="625641" defTabSz="907274">
              <a:defRPr/>
            </a:pPr>
            <a:r>
              <a:rPr lang="fr-FR" sz="1448" b="1" dirty="0">
                <a:ea typeface="ＭＳ 明朝"/>
                <a:cs typeface="Times New Roman"/>
              </a:rPr>
              <a:t> </a:t>
            </a:r>
            <a:endParaRPr lang="fr-FR" sz="1448" dirty="0">
              <a:ea typeface="ＭＳ 明朝"/>
              <a:cs typeface="Times New Roman"/>
            </a:endParaRPr>
          </a:p>
          <a:p>
            <a:pPr marL="872855" lvl="2" indent="-192158" defTabSz="907274">
              <a:buClr>
                <a:srgbClr val="FF0000"/>
              </a:buClr>
              <a:buSzPts val="1400"/>
              <a:buFont typeface="Wingdings" charset="2"/>
              <a:buChar char="Ø"/>
              <a:defRPr/>
            </a:pPr>
            <a:r>
              <a:rPr lang="fr-FR" sz="1448" dirty="0">
                <a:latin typeface="Calibri"/>
                <a:ea typeface="ＭＳ 明朝"/>
                <a:cs typeface="Times New Roman"/>
              </a:rPr>
              <a:t> Isabelle </a:t>
            </a:r>
            <a:r>
              <a:rPr lang="fr-FR" sz="1448" dirty="0" err="1">
                <a:latin typeface="Calibri"/>
                <a:ea typeface="ＭＳ 明朝"/>
                <a:cs typeface="Times New Roman"/>
              </a:rPr>
              <a:t>Sautelet</a:t>
            </a:r>
            <a:endParaRPr lang="fr-FR" sz="1448" dirty="0">
              <a:latin typeface="Calibri"/>
              <a:ea typeface="ＭＳ 明朝"/>
              <a:cs typeface="Times New Roman"/>
            </a:endParaRPr>
          </a:p>
          <a:p>
            <a:pPr marL="1134333" lvl="3" defTabSz="907274">
              <a:buClr>
                <a:srgbClr val="FF0000"/>
              </a:buClr>
              <a:buSzPts val="1400"/>
              <a:defRPr/>
            </a:pPr>
            <a:endParaRPr lang="fr-FR" sz="1448" dirty="0">
              <a:latin typeface="Calibri"/>
              <a:ea typeface="ＭＳ 明朝"/>
              <a:cs typeface="Times New Roman"/>
            </a:endParaRPr>
          </a:p>
          <a:p>
            <a:pPr marL="907274" lvl="2" indent="-226578" defTabSz="907274">
              <a:buClr>
                <a:srgbClr val="FF0000"/>
              </a:buClr>
              <a:buSzPts val="1400"/>
              <a:buFont typeface="Wingdings" charset="2"/>
              <a:buChar char="Ø"/>
              <a:defRPr/>
            </a:pPr>
            <a:r>
              <a:rPr lang="fr-FR" sz="1448" dirty="0">
                <a:ea typeface="ＭＳ 明朝"/>
                <a:cs typeface="Times New Roman"/>
              </a:rPr>
              <a:t> </a:t>
            </a:r>
            <a:r>
              <a:rPr lang="fr-FR" sz="1448" dirty="0">
                <a:latin typeface="Calibri"/>
                <a:ea typeface="ＭＳ 明朝"/>
                <a:cs typeface="Times New Roman"/>
              </a:rPr>
              <a:t>Marie-Valérie Finas</a:t>
            </a:r>
            <a:endParaRPr lang="fr-FR" sz="1448" dirty="0">
              <a:ea typeface="ＭＳ 明朝"/>
              <a:cs typeface="Times New Roman"/>
            </a:endParaRPr>
          </a:p>
          <a:p>
            <a:pPr defTabSz="907274">
              <a:defRPr/>
            </a:pPr>
            <a:endParaRPr lang="fr-FR" sz="1448" dirty="0">
              <a:ea typeface="ＭＳ 明朝"/>
              <a:cs typeface="Times New Roman"/>
            </a:endParaRPr>
          </a:p>
          <a:p>
            <a:pPr marL="954278" lvl="2" indent="-175874" defTabSz="907274">
              <a:buClr>
                <a:srgbClr val="FF0000"/>
              </a:buClr>
              <a:buFont typeface="Wingdings"/>
              <a:buChar char=""/>
              <a:defRPr/>
            </a:pPr>
            <a:r>
              <a:rPr lang="fr-FR" sz="1448" dirty="0">
                <a:latin typeface="Calibri"/>
                <a:ea typeface="ＭＳ 明朝"/>
                <a:cs typeface="Calibri"/>
              </a:rPr>
              <a:t>   </a:t>
            </a:r>
            <a:r>
              <a:rPr lang="fr-FR" sz="1448" dirty="0" err="1">
                <a:latin typeface="Calibri"/>
                <a:ea typeface="ＭＳ 明朝"/>
                <a:cs typeface="Calibri"/>
              </a:rPr>
              <a:t>Eric</a:t>
            </a:r>
            <a:r>
              <a:rPr lang="fr-FR" sz="1448" dirty="0">
                <a:latin typeface="Calibri"/>
                <a:ea typeface="ＭＳ 明朝"/>
                <a:cs typeface="Calibri"/>
              </a:rPr>
              <a:t> Guidera</a:t>
            </a:r>
          </a:p>
          <a:p>
            <a:pPr marL="778404" lvl="2" defTabSz="907274">
              <a:buClr>
                <a:srgbClr val="FF0000"/>
              </a:buClr>
              <a:defRPr/>
            </a:pPr>
            <a:r>
              <a:rPr lang="fr-FR" sz="1448" dirty="0">
                <a:latin typeface="Calibri"/>
                <a:ea typeface="ＭＳ 明朝"/>
                <a:cs typeface="Times New Roman"/>
              </a:rPr>
              <a:t>   </a:t>
            </a:r>
            <a:endParaRPr lang="fr-FR" sz="1448" dirty="0">
              <a:ea typeface="ＭＳ 明朝"/>
              <a:cs typeface="Times New Roman"/>
            </a:endParaRPr>
          </a:p>
          <a:p>
            <a:pPr marL="1130151" lvl="3" indent="-258518" defTabSz="907274">
              <a:buClr>
                <a:srgbClr val="FF0000"/>
              </a:buClr>
              <a:buSzPts val="1400"/>
              <a:buFont typeface="Wingdings" charset="2"/>
              <a:buChar char="Ø"/>
              <a:defRPr/>
            </a:pPr>
            <a:r>
              <a:rPr lang="fr-FR" sz="1448" dirty="0" err="1">
                <a:latin typeface="Calibri"/>
                <a:ea typeface="ＭＳ 明朝"/>
                <a:cs typeface="Times New Roman"/>
              </a:rPr>
              <a:t>Eric</a:t>
            </a:r>
            <a:r>
              <a:rPr lang="fr-FR" sz="1448" dirty="0">
                <a:latin typeface="Calibri"/>
                <a:ea typeface="ＭＳ 明朝"/>
                <a:cs typeface="Times New Roman"/>
              </a:rPr>
              <a:t> Sainte-Croix </a:t>
            </a:r>
          </a:p>
          <a:p>
            <a:pPr marL="871633" lvl="3" defTabSz="907274">
              <a:buClr>
                <a:srgbClr val="FF0000"/>
              </a:buClr>
              <a:buSzPts val="1400"/>
              <a:defRPr/>
            </a:pPr>
            <a:endParaRPr lang="fr-FR" sz="1448" dirty="0">
              <a:latin typeface="Calibri"/>
              <a:ea typeface="ＭＳ 明朝"/>
              <a:cs typeface="Times New Roman"/>
            </a:endParaRPr>
          </a:p>
          <a:p>
            <a:pPr marL="1587351" lvl="4" indent="-258518" defTabSz="907274">
              <a:buClr>
                <a:srgbClr val="FF0000"/>
              </a:buClr>
              <a:buSzPts val="1400"/>
              <a:buFont typeface="Wingdings" charset="2"/>
              <a:buChar char="Ø"/>
              <a:defRPr/>
            </a:pPr>
            <a:r>
              <a:rPr lang="fr-FR" sz="1448" dirty="0">
                <a:latin typeface="Calibri"/>
                <a:ea typeface="ＭＳ 明朝"/>
                <a:cs typeface="Times New Roman"/>
              </a:rPr>
              <a:t> Armelle Chaput</a:t>
            </a:r>
          </a:p>
          <a:p>
            <a:pPr marL="1130151" lvl="3" indent="-258518" defTabSz="907274">
              <a:buClr>
                <a:srgbClr val="FF0000"/>
              </a:buClr>
              <a:buSzPts val="1400"/>
              <a:defRPr/>
            </a:pPr>
            <a:r>
              <a:rPr lang="fr-FR" sz="1448" dirty="0">
                <a:latin typeface="Calibri"/>
                <a:ea typeface="ＭＳ 明朝"/>
                <a:cs typeface="Times New Roman"/>
              </a:rPr>
              <a:t> </a:t>
            </a:r>
            <a:endParaRPr lang="fr-FR" sz="1448" dirty="0">
              <a:ea typeface="ＭＳ 明朝"/>
              <a:cs typeface="Times New Roman"/>
            </a:endParaRPr>
          </a:p>
          <a:p>
            <a:pPr marL="1422977" lvl="4" defTabSz="907274">
              <a:buClr>
                <a:srgbClr val="FF0000"/>
              </a:buClr>
              <a:buSzPts val="1400"/>
              <a:tabLst>
                <a:tab pos="982880" algn="l"/>
                <a:tab pos="1161185" algn="l"/>
              </a:tabLst>
              <a:defRPr/>
            </a:pPr>
            <a:endParaRPr lang="fr-FR" sz="1448" b="1" dirty="0">
              <a:latin typeface="Calibri"/>
              <a:ea typeface="ＭＳ 明朝"/>
              <a:cs typeface="Times New Roman"/>
            </a:endParaRPr>
          </a:p>
          <a:p>
            <a:pPr marL="1227859" lvl="3" indent="-258518" defTabSz="907274">
              <a:buClr>
                <a:srgbClr val="FF0000"/>
              </a:buClr>
              <a:buSzPts val="1400"/>
              <a:tabLst>
                <a:tab pos="982880" algn="l"/>
                <a:tab pos="1161185" algn="l"/>
              </a:tabLst>
              <a:defRPr/>
            </a:pPr>
            <a:endParaRPr lang="fr-FR" sz="1448" b="1" dirty="0">
              <a:latin typeface="Calibri"/>
              <a:ea typeface="ＭＳ 明朝"/>
              <a:cs typeface="Times New Roman"/>
            </a:endParaRPr>
          </a:p>
          <a:p>
            <a:pPr marL="1681495" lvl="4" indent="-258518" defTabSz="907274">
              <a:buClr>
                <a:srgbClr val="FF0000"/>
              </a:buClr>
              <a:buSzPts val="1400"/>
              <a:buFont typeface="Wingdings" charset="2"/>
              <a:buChar char="Ø"/>
              <a:tabLst>
                <a:tab pos="982880" algn="l"/>
                <a:tab pos="1161185" algn="l"/>
              </a:tabLst>
              <a:defRPr/>
            </a:pPr>
            <a:endParaRPr lang="fr-FR" sz="1448" b="1" dirty="0">
              <a:latin typeface="Calibri"/>
              <a:ea typeface="ＭＳ 明朝"/>
              <a:cs typeface="Times New Roman"/>
            </a:endParaRPr>
          </a:p>
          <a:p>
            <a:pPr marL="1814546" lvl="6" indent="-721442" defTabSz="907274">
              <a:buClr>
                <a:srgbClr val="FF0000"/>
              </a:buClr>
              <a:buSzPts val="1400"/>
              <a:tabLst>
                <a:tab pos="982880" algn="l"/>
                <a:tab pos="1161185" algn="l"/>
              </a:tabLst>
              <a:defRPr/>
            </a:pPr>
            <a:r>
              <a:rPr lang="fr-FR" sz="1448" dirty="0">
                <a:latin typeface="Calibri"/>
                <a:ea typeface="ＭＳ 明朝"/>
                <a:cs typeface="Times New Roman"/>
              </a:rPr>
              <a:t> </a:t>
            </a:r>
            <a:endParaRPr lang="fr-FR" sz="1448" dirty="0">
              <a:ea typeface="ＭＳ 明朝"/>
              <a:cs typeface="Times New Roman"/>
            </a:endParaRPr>
          </a:p>
          <a:p>
            <a:pPr defTabSz="907274">
              <a:defRPr/>
            </a:pPr>
            <a:r>
              <a:rPr lang="fr-FR" sz="1448" b="1" dirty="0">
                <a:latin typeface="Calibri"/>
                <a:ea typeface="ＭＳ 明朝"/>
                <a:cs typeface="Times New Roman"/>
              </a:rPr>
              <a:t> </a:t>
            </a:r>
            <a:endParaRPr lang="fr-FR" sz="1448" dirty="0">
              <a:ea typeface="ＭＳ 明朝"/>
              <a:cs typeface="Times New Roman"/>
            </a:endParaRPr>
          </a:p>
        </p:txBody>
      </p:sp>
      <p:sp>
        <p:nvSpPr>
          <p:cNvPr id="22535" name="ZoneTexte 11">
            <a:extLst>
              <a:ext uri="{FF2B5EF4-FFF2-40B4-BE49-F238E27FC236}">
                <a16:creationId xmlns="" xmlns:a16="http://schemas.microsoft.com/office/drawing/2014/main" id="{BDCB7A18-CBA5-4DDD-8B63-FE1660EDF94F}"/>
              </a:ext>
            </a:extLst>
          </p:cNvPr>
          <p:cNvSpPr txBox="1">
            <a:spLocks noChangeArrowheads="1"/>
          </p:cNvSpPr>
          <p:nvPr/>
        </p:nvSpPr>
        <p:spPr bwMode="auto">
          <a:xfrm>
            <a:off x="1575465" y="650613"/>
            <a:ext cx="8776803" cy="48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8" tIns="45364" rIns="90728" bIns="45364">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fr-FR" altLang="fr-FR" sz="3619" baseline="30000">
                <a:solidFill>
                  <a:schemeClr val="bg1"/>
                </a:solidFill>
                <a:latin typeface="Calibri" panose="020F0502020204030204" pitchFamily="34" charset="0"/>
              </a:rPr>
              <a:t>      </a:t>
            </a:r>
            <a:r>
              <a:rPr lang="fr-FR" altLang="fr-FR" sz="2171" b="1">
                <a:solidFill>
                  <a:schemeClr val="tx1"/>
                </a:solidFill>
                <a:latin typeface="Calibri" panose="020F0502020204030204" pitchFamily="34" charset="0"/>
              </a:rPr>
              <a:t>Les membres du Conseil d’Administration au 31 décembre </a:t>
            </a:r>
            <a:r>
              <a:rPr lang="fr-FR" altLang="fr-FR" sz="2533" b="1">
                <a:solidFill>
                  <a:schemeClr val="tx1"/>
                </a:solidFill>
                <a:latin typeface="Calibri" panose="020F0502020204030204" pitchFamily="34" charset="0"/>
              </a:rPr>
              <a:t>2021</a:t>
            </a:r>
          </a:p>
        </p:txBody>
      </p:sp>
      <p:pic>
        <p:nvPicPr>
          <p:cNvPr id="22536" name="Image 12">
            <a:extLst>
              <a:ext uri="{FF2B5EF4-FFF2-40B4-BE49-F238E27FC236}">
                <a16:creationId xmlns="" xmlns:a16="http://schemas.microsoft.com/office/drawing/2014/main" id="{1E0E9E45-BD53-4634-9C83-239FA142FF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722" y="554386"/>
            <a:ext cx="9480557" cy="96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 de texte 39">
            <a:extLst>
              <a:ext uri="{FF2B5EF4-FFF2-40B4-BE49-F238E27FC236}">
                <a16:creationId xmlns="" xmlns:a16="http://schemas.microsoft.com/office/drawing/2014/main" id="{F25C6609-E553-45D4-BB22-BE069A792193}"/>
              </a:ext>
            </a:extLst>
          </p:cNvPr>
          <p:cNvSpPr txBox="1"/>
          <p:nvPr/>
        </p:nvSpPr>
        <p:spPr>
          <a:xfrm flipH="1">
            <a:off x="1831114" y="1319897"/>
            <a:ext cx="2756126" cy="482573"/>
          </a:xfrm>
          <a:prstGeom prst="rect">
            <a:avLst/>
          </a:prstGeom>
          <a:solidFill>
            <a:srgbClr val="FF0000"/>
          </a:solidFill>
          <a:ln>
            <a:noFill/>
          </a:ln>
          <a:effectLst/>
        </p:spPr>
        <p:style>
          <a:lnRef idx="0">
            <a:schemeClr val="accent1"/>
          </a:lnRef>
          <a:fillRef idx="0">
            <a:schemeClr val="accent1"/>
          </a:fillRef>
          <a:effectRef idx="0">
            <a:schemeClr val="accent1"/>
          </a:effectRef>
          <a:fontRef idx="minor">
            <a:schemeClr val="dk1"/>
          </a:fontRef>
        </p:style>
        <p:txBody>
          <a:bodyPr lIns="90728" tIns="45364" rIns="90728" bIns="45364"/>
          <a:lstStyle/>
          <a:p>
            <a:pPr defTabSz="907274">
              <a:defRPr/>
            </a:pPr>
            <a:r>
              <a:rPr lang="fr-FR" sz="1357" dirty="0">
                <a:solidFill>
                  <a:srgbClr val="FFFFFF"/>
                </a:solidFill>
                <a:latin typeface="Calibri"/>
                <a:ea typeface="ＭＳ 明朝"/>
                <a:cs typeface="Times New Roman"/>
              </a:rPr>
              <a:t>       </a:t>
            </a:r>
            <a:r>
              <a:rPr lang="fr-FR" sz="1448" dirty="0">
                <a:solidFill>
                  <a:srgbClr val="FFFFFF"/>
                </a:solidFill>
                <a:latin typeface="Calibri"/>
                <a:ea typeface="ＭＳ 明朝"/>
                <a:cs typeface="Times New Roman"/>
              </a:rPr>
              <a:t>Les </a:t>
            </a:r>
            <a:r>
              <a:rPr lang="fr-FR" sz="2171" dirty="0">
                <a:solidFill>
                  <a:srgbClr val="FFFFFF"/>
                </a:solidFill>
                <a:latin typeface="Calibri"/>
                <a:ea typeface="ＭＳ 明朝"/>
                <a:cs typeface="Times New Roman"/>
              </a:rPr>
              <a:t> </a:t>
            </a:r>
            <a:r>
              <a:rPr lang="fr-FR" sz="1448" dirty="0">
                <a:solidFill>
                  <a:srgbClr val="FFFFFF"/>
                </a:solidFill>
                <a:latin typeface="Calibri"/>
                <a:ea typeface="ＭＳ 明朝"/>
                <a:cs typeface="Times New Roman"/>
              </a:rPr>
              <a:t> membres du  bureau</a:t>
            </a:r>
            <a:endParaRPr lang="fr-FR" sz="1448" dirty="0">
              <a:ea typeface="ＭＳ 明朝"/>
              <a:cs typeface="Times New Roman"/>
            </a:endParaRPr>
          </a:p>
        </p:txBody>
      </p:sp>
      <p:sp>
        <p:nvSpPr>
          <p:cNvPr id="22538" name="ZoneTexte 14">
            <a:extLst>
              <a:ext uri="{FF2B5EF4-FFF2-40B4-BE49-F238E27FC236}">
                <a16:creationId xmlns="" xmlns:a16="http://schemas.microsoft.com/office/drawing/2014/main" id="{90A342FF-1C50-4801-8503-411576DA53FB}"/>
              </a:ext>
            </a:extLst>
          </p:cNvPr>
          <p:cNvSpPr txBox="1">
            <a:spLocks noChangeArrowheads="1"/>
          </p:cNvSpPr>
          <p:nvPr/>
        </p:nvSpPr>
        <p:spPr bwMode="auto">
          <a:xfrm>
            <a:off x="6396803" y="5053705"/>
            <a:ext cx="4318744" cy="1317220"/>
          </a:xfrm>
          <a:prstGeom prst="rect">
            <a:avLst/>
          </a:prstGeom>
          <a:solidFill>
            <a:srgbClr val="0867B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fr-FR" altLang="fr-FR" sz="1628" b="1">
                <a:solidFill>
                  <a:schemeClr val="bg1"/>
                </a:solidFill>
                <a:latin typeface="Calibri" panose="020F0502020204030204" pitchFamily="34" charset="0"/>
              </a:rPr>
              <a:t> 4 Conseils d’Administration</a:t>
            </a:r>
          </a:p>
          <a:p>
            <a:pPr algn="ctr" eaLnBrk="1" hangingPunct="1">
              <a:spcBef>
                <a:spcPct val="0"/>
              </a:spcBef>
              <a:spcAft>
                <a:spcPct val="0"/>
              </a:spcAft>
              <a:buClrTx/>
              <a:buSzTx/>
              <a:buFontTx/>
              <a:buNone/>
            </a:pPr>
            <a:r>
              <a:rPr lang="fr-FR" altLang="fr-FR" sz="1628" b="1">
                <a:solidFill>
                  <a:schemeClr val="bg1"/>
                </a:solidFill>
                <a:latin typeface="Calibri" panose="020F0502020204030204" pitchFamily="34" charset="0"/>
              </a:rPr>
              <a:t>Les 17/03; 27/05; 7/10; 8/12</a:t>
            </a:r>
          </a:p>
          <a:p>
            <a:pPr algn="ctr" eaLnBrk="1" hangingPunct="1">
              <a:spcBef>
                <a:spcPct val="0"/>
              </a:spcBef>
              <a:spcAft>
                <a:spcPct val="0"/>
              </a:spcAft>
              <a:buClrTx/>
              <a:buSzTx/>
              <a:buFontTx/>
              <a:buNone/>
            </a:pPr>
            <a:endParaRPr lang="fr-FR" altLang="fr-FR" sz="1628" b="1">
              <a:solidFill>
                <a:schemeClr val="bg1"/>
              </a:solidFill>
              <a:latin typeface="Calibri" panose="020F0502020204030204" pitchFamily="34" charset="0"/>
            </a:endParaRPr>
          </a:p>
          <a:p>
            <a:pPr algn="ctr" eaLnBrk="1" hangingPunct="1">
              <a:spcBef>
                <a:spcPct val="0"/>
              </a:spcBef>
              <a:spcAft>
                <a:spcPct val="0"/>
              </a:spcAft>
              <a:buClrTx/>
              <a:buSzTx/>
              <a:buFontTx/>
              <a:buNone/>
            </a:pPr>
            <a:r>
              <a:rPr lang="fr-FR" altLang="fr-FR" sz="1628" b="1">
                <a:solidFill>
                  <a:schemeClr val="bg1"/>
                </a:solidFill>
                <a:latin typeface="Calibri" panose="020F0502020204030204" pitchFamily="34" charset="0"/>
              </a:rPr>
              <a:t> Assemblée Générale le 18/06</a:t>
            </a:r>
          </a:p>
          <a:p>
            <a:pPr algn="ctr" eaLnBrk="1" hangingPunct="1">
              <a:spcBef>
                <a:spcPct val="0"/>
              </a:spcBef>
              <a:spcAft>
                <a:spcPct val="0"/>
              </a:spcAft>
              <a:buClrTx/>
              <a:buSzTx/>
              <a:buFontTx/>
              <a:buNone/>
            </a:pPr>
            <a:r>
              <a:rPr lang="fr-FR" altLang="fr-FR" sz="1448" b="1">
                <a:solidFill>
                  <a:schemeClr val="bg1"/>
                </a:solidFill>
                <a:latin typeface="Calibri" panose="020F0502020204030204" pitchFamily="34" charset="0"/>
              </a:rPr>
              <a:t> </a:t>
            </a:r>
          </a:p>
        </p:txBody>
      </p:sp>
      <p:sp>
        <p:nvSpPr>
          <p:cNvPr id="22539" name="ZoneTexte 15">
            <a:extLst>
              <a:ext uri="{FF2B5EF4-FFF2-40B4-BE49-F238E27FC236}">
                <a16:creationId xmlns="" xmlns:a16="http://schemas.microsoft.com/office/drawing/2014/main" id="{BA64CC9C-8567-476D-8639-A8E0C1247074}"/>
              </a:ext>
            </a:extLst>
          </p:cNvPr>
          <p:cNvSpPr txBox="1">
            <a:spLocks noChangeArrowheads="1"/>
          </p:cNvSpPr>
          <p:nvPr/>
        </p:nvSpPr>
        <p:spPr bwMode="auto">
          <a:xfrm>
            <a:off x="1589085" y="5053705"/>
            <a:ext cx="4007083" cy="1317220"/>
          </a:xfrm>
          <a:prstGeom prst="rect">
            <a:avLst/>
          </a:prstGeom>
          <a:solidFill>
            <a:srgbClr val="0867B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algn="ctr" eaLnBrk="1" hangingPunct="1">
              <a:spcBef>
                <a:spcPct val="0"/>
              </a:spcBef>
              <a:spcAft>
                <a:spcPct val="0"/>
              </a:spcAft>
              <a:buClrTx/>
              <a:buSzTx/>
              <a:buFontTx/>
              <a:buNone/>
            </a:pPr>
            <a:r>
              <a:rPr lang="fr-FR" altLang="fr-FR" sz="1628" b="1" dirty="0">
                <a:solidFill>
                  <a:schemeClr val="bg1"/>
                </a:solidFill>
                <a:latin typeface="Calibri" panose="020F0502020204030204" pitchFamily="34" charset="0"/>
              </a:rPr>
              <a:t>  Réunions du  bureau une fois par mois</a:t>
            </a:r>
          </a:p>
          <a:p>
            <a:pPr algn="ctr" eaLnBrk="1" hangingPunct="1">
              <a:spcBef>
                <a:spcPct val="0"/>
              </a:spcBef>
              <a:spcAft>
                <a:spcPct val="0"/>
              </a:spcAft>
              <a:buClrTx/>
              <a:buSzTx/>
              <a:buFontTx/>
              <a:buNone/>
            </a:pPr>
            <a:r>
              <a:rPr lang="fr-FR" altLang="fr-FR" sz="1628" b="1" dirty="0">
                <a:solidFill>
                  <a:schemeClr val="bg1"/>
                </a:solidFill>
                <a:latin typeface="Calibri" panose="020F0502020204030204" pitchFamily="34" charset="0"/>
              </a:rPr>
              <a:t>sauf au mois d’août  </a:t>
            </a:r>
          </a:p>
          <a:p>
            <a:pPr algn="ctr" eaLnBrk="1" hangingPunct="1">
              <a:spcBef>
                <a:spcPct val="0"/>
              </a:spcBef>
              <a:spcAft>
                <a:spcPct val="0"/>
              </a:spcAft>
              <a:buClrTx/>
              <a:buSzTx/>
              <a:buFontTx/>
              <a:buNone/>
            </a:pPr>
            <a:r>
              <a:rPr lang="fr-FR" altLang="fr-FR" sz="1628" b="1" dirty="0">
                <a:solidFill>
                  <a:schemeClr val="bg1"/>
                </a:solidFill>
                <a:latin typeface="Calibri" panose="020F0502020204030204" pitchFamily="34" charset="0"/>
              </a:rPr>
              <a:t> et de nombreux échanges  téléphoniques</a:t>
            </a:r>
          </a:p>
          <a:p>
            <a:pPr algn="ctr" eaLnBrk="1" hangingPunct="1">
              <a:spcBef>
                <a:spcPct val="0"/>
              </a:spcBef>
              <a:spcAft>
                <a:spcPct val="0"/>
              </a:spcAft>
              <a:buClrTx/>
              <a:buSzTx/>
              <a:buFontTx/>
              <a:buNone/>
            </a:pPr>
            <a:r>
              <a:rPr lang="fr-FR" altLang="fr-FR" sz="1628" b="1" dirty="0">
                <a:solidFill>
                  <a:schemeClr val="bg1"/>
                </a:solidFill>
                <a:latin typeface="Calibri" panose="020F0502020204030204" pitchFamily="34" charset="0"/>
              </a:rPr>
              <a:t> ou par visioconférence </a:t>
            </a:r>
          </a:p>
          <a:p>
            <a:pPr algn="ctr" eaLnBrk="1" hangingPunct="1">
              <a:spcBef>
                <a:spcPct val="0"/>
              </a:spcBef>
              <a:spcAft>
                <a:spcPct val="0"/>
              </a:spcAft>
              <a:buClrTx/>
              <a:buSzTx/>
              <a:buFontTx/>
              <a:buNone/>
            </a:pPr>
            <a:endParaRPr lang="fr-FR" altLang="fr-FR" sz="1448" b="1" dirty="0">
              <a:solidFill>
                <a:schemeClr val="bg1"/>
              </a:solidFill>
              <a:latin typeface="Calibri" panose="020F0502020204030204" pitchFamily="34" charset="0"/>
            </a:endParaRPr>
          </a:p>
        </p:txBody>
      </p:sp>
      <p:sp>
        <p:nvSpPr>
          <p:cNvPr id="22540" name="Espace réservé du pied de page 1">
            <a:extLst>
              <a:ext uri="{FF2B5EF4-FFF2-40B4-BE49-F238E27FC236}">
                <a16:creationId xmlns="" xmlns:a16="http://schemas.microsoft.com/office/drawing/2014/main" id="{3EA8C93F-29F0-4908-AB98-A1F766AB37DC}"/>
              </a:ext>
            </a:extLst>
          </p:cNvPr>
          <p:cNvSpPr txBox="1">
            <a:spLocks/>
          </p:cNvSpPr>
          <p:nvPr/>
        </p:nvSpPr>
        <p:spPr bwMode="auto">
          <a:xfrm>
            <a:off x="8686800" y="6463125"/>
            <a:ext cx="2028747" cy="27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8" tIns="45364" rIns="90728" bIns="45364" anchor="ctr"/>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eaLnBrk="1" hangingPunct="1">
              <a:spcBef>
                <a:spcPct val="0"/>
              </a:spcBef>
              <a:spcAft>
                <a:spcPct val="0"/>
              </a:spcAft>
              <a:buClrTx/>
              <a:buSzTx/>
              <a:buFontTx/>
              <a:buNone/>
            </a:pPr>
            <a:r>
              <a:rPr lang="en-US" altLang="fr-FR" sz="1086" i="1" dirty="0">
                <a:solidFill>
                  <a:schemeClr val="tx1"/>
                </a:solidFill>
                <a:latin typeface="Calibri" panose="020F0502020204030204" pitchFamily="34" charset="0"/>
              </a:rPr>
              <a:t>Rapport </a:t>
            </a:r>
            <a:r>
              <a:rPr lang="en-US" altLang="fr-FR" sz="1086" i="1" dirty="0" err="1">
                <a:solidFill>
                  <a:schemeClr val="tx1"/>
                </a:solidFill>
                <a:latin typeface="Calibri" panose="020F0502020204030204" pitchFamily="34" charset="0"/>
              </a:rPr>
              <a:t>d'activité</a:t>
            </a:r>
            <a:r>
              <a:rPr lang="en-US" altLang="fr-FR" sz="1086" i="1" dirty="0">
                <a:solidFill>
                  <a:schemeClr val="tx1"/>
                </a:solidFill>
                <a:latin typeface="Calibri" panose="020F0502020204030204" pitchFamily="34" charset="0"/>
              </a:rPr>
              <a:t> TAEC  2021</a:t>
            </a:r>
          </a:p>
        </p:txBody>
      </p:sp>
      <p:sp>
        <p:nvSpPr>
          <p:cNvPr id="22542" name="Text Box 18">
            <a:extLst>
              <a:ext uri="{FF2B5EF4-FFF2-40B4-BE49-F238E27FC236}">
                <a16:creationId xmlns="" xmlns:a16="http://schemas.microsoft.com/office/drawing/2014/main" id="{44E92330-6EAF-489C-A901-2728C4C8E824}"/>
              </a:ext>
            </a:extLst>
          </p:cNvPr>
          <p:cNvSpPr txBox="1">
            <a:spLocks noChangeArrowheads="1"/>
          </p:cNvSpPr>
          <p:nvPr/>
        </p:nvSpPr>
        <p:spPr bwMode="auto">
          <a:xfrm>
            <a:off x="1355722" y="2286"/>
            <a:ext cx="9480557" cy="554385"/>
          </a:xfrm>
          <a:prstGeom prst="rect">
            <a:avLst/>
          </a:prstGeom>
          <a:solidFill>
            <a:srgbClr val="79ADC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715" tIns="0" rIns="90715" bIns="0"/>
          <a:lstStyle>
            <a:lvl1pPr>
              <a:spcBef>
                <a:spcPct val="20000"/>
              </a:spcBef>
              <a:spcAft>
                <a:spcPts val="325"/>
              </a:spcAft>
              <a:buClr>
                <a:srgbClr val="C3260C"/>
              </a:buClr>
              <a:buSzPct val="130000"/>
              <a:buFont typeface="Georgia" panose="02040502050405020303" pitchFamily="18" charset="0"/>
              <a:buChar char="*"/>
              <a:defRPr sz="2300">
                <a:solidFill>
                  <a:srgbClr val="404040"/>
                </a:solidFill>
                <a:latin typeface="Trebuchet MS" panose="020B0603020202020204" pitchFamily="34" charset="0"/>
              </a:defRPr>
            </a:lvl1pPr>
            <a:lvl2pPr marL="742950" indent="-285750">
              <a:spcBef>
                <a:spcPct val="20000"/>
              </a:spcBef>
              <a:spcAft>
                <a:spcPts val="325"/>
              </a:spcAft>
              <a:buClr>
                <a:srgbClr val="C3260C"/>
              </a:buClr>
              <a:buSzPct val="130000"/>
              <a:buFont typeface="Georgia" panose="02040502050405020303" pitchFamily="18" charset="0"/>
              <a:buChar char="*"/>
              <a:defRPr sz="2200">
                <a:solidFill>
                  <a:srgbClr val="404040"/>
                </a:solidFill>
                <a:latin typeface="Trebuchet MS" panose="020B0603020202020204" pitchFamily="34" charset="0"/>
              </a:defRPr>
            </a:lvl2pPr>
            <a:lvl3pPr marL="1143000" indent="-228600">
              <a:spcBef>
                <a:spcPct val="20000"/>
              </a:spcBef>
              <a:spcAft>
                <a:spcPts val="325"/>
              </a:spcAft>
              <a:buClr>
                <a:srgbClr val="C3260C"/>
              </a:buClr>
              <a:buSzPct val="130000"/>
              <a:buFont typeface="Georgia" panose="02040502050405020303" pitchFamily="18" charset="0"/>
              <a:buChar char="*"/>
              <a:defRPr sz="1900">
                <a:solidFill>
                  <a:srgbClr val="404040"/>
                </a:solidFill>
                <a:latin typeface="Trebuchet MS" panose="020B0603020202020204" pitchFamily="34" charset="0"/>
              </a:defRPr>
            </a:lvl3pPr>
            <a:lvl4pPr marL="1600200" indent="-228600">
              <a:spcBef>
                <a:spcPct val="20000"/>
              </a:spcBef>
              <a:spcAft>
                <a:spcPts val="325"/>
              </a:spcAft>
              <a:buClr>
                <a:srgbClr val="C3260C"/>
              </a:buClr>
              <a:buSzPct val="130000"/>
              <a:buFont typeface="Georgia" panose="02040502050405020303" pitchFamily="18" charset="0"/>
              <a:buChar char="*"/>
              <a:defRPr sz="1700">
                <a:solidFill>
                  <a:srgbClr val="404040"/>
                </a:solidFill>
                <a:latin typeface="Trebuchet MS" panose="020B0603020202020204" pitchFamily="34" charset="0"/>
              </a:defRPr>
            </a:lvl4pPr>
            <a:lvl5pPr marL="2057400" indent="-22860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5pPr>
            <a:lvl6pPr marL="25146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6pPr>
            <a:lvl7pPr marL="29718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7pPr>
            <a:lvl8pPr marL="34290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8pPr>
            <a:lvl9pPr marL="3886200" indent="-228600" defTabSz="1001713" eaLnBrk="0" fontAlgn="base" hangingPunct="0">
              <a:spcBef>
                <a:spcPct val="20000"/>
              </a:spcBef>
              <a:spcAft>
                <a:spcPts val="325"/>
              </a:spcAft>
              <a:buClr>
                <a:srgbClr val="C3260C"/>
              </a:buClr>
              <a:buSzPct val="130000"/>
              <a:buFont typeface="Georgia" panose="02040502050405020303" pitchFamily="18" charset="0"/>
              <a:buChar char="*"/>
              <a:defRPr sz="1500">
                <a:solidFill>
                  <a:srgbClr val="404040"/>
                </a:solidFill>
                <a:latin typeface="Trebuchet MS" panose="020B0603020202020204" pitchFamily="34" charset="0"/>
              </a:defRPr>
            </a:lvl9pPr>
          </a:lstStyle>
          <a:p>
            <a:pPr algn="ctr" eaLnBrk="1" hangingPunct="1">
              <a:spcBef>
                <a:spcPct val="0"/>
              </a:spcBef>
              <a:spcAft>
                <a:spcPct val="0"/>
              </a:spcAft>
              <a:buClrTx/>
              <a:buSzTx/>
              <a:buNone/>
            </a:pPr>
            <a:r>
              <a:rPr lang="fr-FR" altLang="fr-FR" sz="2533" b="1">
                <a:solidFill>
                  <a:srgbClr val="FFFFFF"/>
                </a:solidFill>
                <a:latin typeface="Calibri" panose="020F0502020204030204" pitchFamily="34" charset="0"/>
              </a:rPr>
              <a:t>LE CONSEIL D’ADMINISTRATION</a:t>
            </a:r>
            <a:endParaRPr lang="fr-FR" altLang="fr-FR" sz="2533">
              <a:solidFill>
                <a:schemeClr val="tx1"/>
              </a:solidFill>
              <a:latin typeface="Calibri" panose="020F0502020204030204" pitchFamily="34" charset="0"/>
            </a:endParaRPr>
          </a:p>
        </p:txBody>
      </p:sp>
      <p:sp>
        <p:nvSpPr>
          <p:cNvPr id="3" name="Espace réservé du numéro de diapositive 2">
            <a:extLst>
              <a:ext uri="{FF2B5EF4-FFF2-40B4-BE49-F238E27FC236}">
                <a16:creationId xmlns="" xmlns:a16="http://schemas.microsoft.com/office/drawing/2014/main" id="{5A24D092-7A1A-5DC6-D231-B02DE4B3AFD0}"/>
              </a:ext>
            </a:extLst>
          </p:cNvPr>
          <p:cNvSpPr>
            <a:spLocks noGrp="1"/>
          </p:cNvSpPr>
          <p:nvPr>
            <p:ph type="sldNum" sz="quarter" idx="16"/>
          </p:nvPr>
        </p:nvSpPr>
        <p:spPr/>
        <p:txBody>
          <a:bodyPr/>
          <a:lstStyle/>
          <a:p>
            <a:pPr>
              <a:defRPr/>
            </a:pPr>
            <a:fld id="{89A4EEF6-FC37-4CA4-9566-D427FD73640A}" type="slidenum">
              <a:rPr lang="en-US" altLang="fr-FR" smtClean="0"/>
              <a:pPr>
                <a:defRPr/>
              </a:pPr>
              <a:t>9</a:t>
            </a:fld>
            <a:endParaRPr lang="en-US" altLang="fr-FR"/>
          </a:p>
        </p:txBody>
      </p:sp>
    </p:spTree>
    <p:extLst>
      <p:ext uri="{BB962C8B-B14F-4D97-AF65-F5344CB8AC3E}">
        <p14:creationId xmlns:p14="http://schemas.microsoft.com/office/powerpoint/2010/main" val="116476365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llage">
  <a:themeElements>
    <a:clrScheme name="Sillage">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illage">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illage">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 2021 17-06 Brigitte  12h30</Template>
  <TotalTime>104</TotalTime>
  <Words>4244</Words>
  <Application>Microsoft Office PowerPoint</Application>
  <PresentationFormat>Grand écran</PresentationFormat>
  <Paragraphs>782</Paragraphs>
  <Slides>29</Slides>
  <Notes>21</Notes>
  <HiddenSlides>0</HiddenSlides>
  <MMClips>0</MMClips>
  <ScaleCrop>false</ScaleCrop>
  <HeadingPairs>
    <vt:vector size="6" baseType="variant">
      <vt:variant>
        <vt:lpstr>Polices utilisées</vt:lpstr>
      </vt:variant>
      <vt:variant>
        <vt:i4>15</vt:i4>
      </vt:variant>
      <vt:variant>
        <vt:lpstr>Thème</vt:lpstr>
      </vt:variant>
      <vt:variant>
        <vt:i4>2</vt:i4>
      </vt:variant>
      <vt:variant>
        <vt:lpstr>Titres des diapositives</vt:lpstr>
      </vt:variant>
      <vt:variant>
        <vt:i4>29</vt:i4>
      </vt:variant>
    </vt:vector>
  </HeadingPairs>
  <TitlesOfParts>
    <vt:vector size="46" baseType="lpstr">
      <vt:lpstr>ＭＳ Ｐゴシック</vt:lpstr>
      <vt:lpstr>Arial</vt:lpstr>
      <vt:lpstr>Arial Black</vt:lpstr>
      <vt:lpstr>Calibri</vt:lpstr>
      <vt:lpstr>Calibri Light</vt:lpstr>
      <vt:lpstr>Cambria</vt:lpstr>
      <vt:lpstr>Georgia</vt:lpstr>
      <vt:lpstr>Lato</vt:lpstr>
      <vt:lpstr>ＭＳ 明朝</vt:lpstr>
      <vt:lpstr>PT Sans</vt:lpstr>
      <vt:lpstr>Tex Gyre Adventor</vt:lpstr>
      <vt:lpstr>Times</vt:lpstr>
      <vt:lpstr>Times New Roman</vt:lpstr>
      <vt:lpstr>Trebuchet MS</vt:lpstr>
      <vt:lpstr>Wingdings</vt:lpstr>
      <vt:lpstr>Thème Office</vt:lpstr>
      <vt:lpstr>Sillage</vt:lpstr>
      <vt:lpstr>Présentation PowerPoint</vt:lpstr>
      <vt:lpstr>Présentation PowerPoint</vt:lpstr>
      <vt:lpstr>LES ENGAGEMENTS DE TERRE D’ARCS EN CIEL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Brigitte LAMORT</dc:creator>
  <cp:lastModifiedBy>Compte Microsoft</cp:lastModifiedBy>
  <cp:revision>5</cp:revision>
  <cp:lastPrinted>2022-06-17T08:50:45Z</cp:lastPrinted>
  <dcterms:created xsi:type="dcterms:W3CDTF">2022-06-17T10:26:27Z</dcterms:created>
  <dcterms:modified xsi:type="dcterms:W3CDTF">2022-06-19T15:43:18Z</dcterms:modified>
</cp:coreProperties>
</file>